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1099" r:id="rId3"/>
    <p:sldId id="359" r:id="rId4"/>
    <p:sldId id="467" r:id="rId5"/>
    <p:sldId id="457" r:id="rId6"/>
    <p:sldId id="468" r:id="rId7"/>
    <p:sldId id="469" r:id="rId8"/>
    <p:sldId id="470" r:id="rId9"/>
    <p:sldId id="471" r:id="rId10"/>
    <p:sldId id="475" r:id="rId11"/>
    <p:sldId id="476" r:id="rId12"/>
    <p:sldId id="337" r:id="rId13"/>
    <p:sldId id="1100" r:id="rId14"/>
    <p:sldId id="1029" r:id="rId15"/>
    <p:sldId id="1089" r:id="rId16"/>
    <p:sldId id="1090" r:id="rId17"/>
    <p:sldId id="1091" r:id="rId18"/>
    <p:sldId id="1092" r:id="rId19"/>
    <p:sldId id="1093" r:id="rId20"/>
    <p:sldId id="278" r:id="rId21"/>
    <p:sldId id="1098" r:id="rId22"/>
    <p:sldId id="44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99"/>
    <a:srgbClr val="990033"/>
    <a:srgbClr val="3399FF"/>
    <a:srgbClr val="0099FF"/>
    <a:srgbClr val="A50021"/>
    <a:srgbClr val="6699FF"/>
    <a:srgbClr val="99CCFF"/>
    <a:srgbClr val="0066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102" d="100"/>
          <a:sy n="102" d="100"/>
        </p:scale>
        <p:origin x="78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A5223-0F35-4FA2-95D0-40FCE66F2C8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1B48DAE-C0B5-4166-BE61-5328B13F08B3}">
      <dgm:prSet phldrT="[Текст]" custT="1"/>
      <dgm:spPr>
        <a:solidFill>
          <a:srgbClr val="DDDDDD"/>
        </a:solidFill>
      </dgm:spPr>
      <dgm:t>
        <a:bodyPr/>
        <a:lstStyle/>
        <a:p>
          <a:r>
            <a:rPr lang="ru-RU" sz="1500" dirty="0">
              <a:solidFill>
                <a:schemeClr val="tx1"/>
              </a:solidFill>
            </a:rPr>
            <a:t>Правильная методика</a:t>
          </a:r>
        </a:p>
      </dgm:t>
    </dgm:pt>
    <dgm:pt modelId="{1B82C36A-4BCB-4258-9967-B942B60B59DE}" type="parTrans" cxnId="{74A0BF87-7C15-4881-9129-82D6AFF47DA2}">
      <dgm:prSet/>
      <dgm:spPr/>
      <dgm:t>
        <a:bodyPr/>
        <a:lstStyle/>
        <a:p>
          <a:endParaRPr lang="ru-RU"/>
        </a:p>
      </dgm:t>
    </dgm:pt>
    <dgm:pt modelId="{48A5E5C9-9D89-48C9-ABED-A57B4EDC799C}" type="sibTrans" cxnId="{74A0BF87-7C15-4881-9129-82D6AFF47DA2}">
      <dgm:prSet/>
      <dgm:spPr/>
      <dgm:t>
        <a:bodyPr/>
        <a:lstStyle/>
        <a:p>
          <a:endParaRPr lang="ru-RU"/>
        </a:p>
      </dgm:t>
    </dgm:pt>
    <dgm:pt modelId="{99EFDE08-EEF6-41D3-B31A-1D3B2F40EA77}">
      <dgm:prSet phldrT="[Текст]" custT="1"/>
      <dgm:spPr>
        <a:solidFill>
          <a:srgbClr val="F1AF00"/>
        </a:solidFill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000000"/>
              </a:solidFill>
              <a:latin typeface="Arial"/>
              <a:ea typeface="+mn-ea"/>
              <a:cs typeface="Arial"/>
            </a:rPr>
            <a:t>Облачный цифровой инструмент</a:t>
          </a:r>
        </a:p>
      </dgm:t>
    </dgm:pt>
    <dgm:pt modelId="{3E0B1CAA-E067-49A3-A6F7-716CD8FC9C9D}" type="parTrans" cxnId="{0C6CC648-7FBE-4A19-9F6A-9EE2B9A3809A}">
      <dgm:prSet/>
      <dgm:spPr/>
      <dgm:t>
        <a:bodyPr/>
        <a:lstStyle/>
        <a:p>
          <a:endParaRPr lang="ru-RU"/>
        </a:p>
      </dgm:t>
    </dgm:pt>
    <dgm:pt modelId="{B5F7F688-CD53-4E96-92AB-DB96D772AC50}" type="sibTrans" cxnId="{0C6CC648-7FBE-4A19-9F6A-9EE2B9A3809A}">
      <dgm:prSet/>
      <dgm:spPr/>
      <dgm:t>
        <a:bodyPr/>
        <a:lstStyle/>
        <a:p>
          <a:endParaRPr lang="ru-RU"/>
        </a:p>
      </dgm:t>
    </dgm:pt>
    <dgm:pt modelId="{16D7F083-037F-4F8D-BB8E-AAF367E125E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000000"/>
              </a:solidFill>
              <a:latin typeface="Arial"/>
              <a:ea typeface="+mn-ea"/>
              <a:cs typeface="Arial"/>
            </a:rPr>
            <a:t>Совместимость с любым ЭЖД</a:t>
          </a:r>
        </a:p>
      </dgm:t>
    </dgm:pt>
    <dgm:pt modelId="{B7365DE7-4A85-45C6-B33B-50C775C98656}" type="parTrans" cxnId="{D3D9F86C-0B1D-4AEF-A928-731F5A4197E5}">
      <dgm:prSet/>
      <dgm:spPr/>
      <dgm:t>
        <a:bodyPr/>
        <a:lstStyle/>
        <a:p>
          <a:endParaRPr lang="ru-RU"/>
        </a:p>
      </dgm:t>
    </dgm:pt>
    <dgm:pt modelId="{0B9E6A55-0A2B-47E3-B687-88C3E1FBAEFA}" type="sibTrans" cxnId="{D3D9F86C-0B1D-4AEF-A928-731F5A4197E5}">
      <dgm:prSet/>
      <dgm:spPr/>
      <dgm:t>
        <a:bodyPr/>
        <a:lstStyle/>
        <a:p>
          <a:endParaRPr lang="ru-RU"/>
        </a:p>
      </dgm:t>
    </dgm:pt>
    <dgm:pt modelId="{8DF1C908-8938-48E0-B027-5406687601BC}">
      <dgm:prSet phldrT="[Текст]" custT="1"/>
      <dgm:spPr>
        <a:solidFill>
          <a:srgbClr val="F1AF00"/>
        </a:solidFill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000000"/>
              </a:solidFill>
              <a:latin typeface="Arial"/>
              <a:ea typeface="+mn-ea"/>
              <a:cs typeface="Arial"/>
            </a:rPr>
            <a:t>Возможность импорта первичных данных</a:t>
          </a:r>
        </a:p>
      </dgm:t>
    </dgm:pt>
    <dgm:pt modelId="{1F303E27-D1B0-4EB0-8398-1623897CBC3F}" type="parTrans" cxnId="{FDF1E7DC-2828-4B2B-A532-03781DA02577}">
      <dgm:prSet/>
      <dgm:spPr/>
      <dgm:t>
        <a:bodyPr/>
        <a:lstStyle/>
        <a:p>
          <a:endParaRPr lang="ru-RU"/>
        </a:p>
      </dgm:t>
    </dgm:pt>
    <dgm:pt modelId="{0E20D0C3-2A5E-4D22-9713-EFF4CD8F5885}" type="sibTrans" cxnId="{FDF1E7DC-2828-4B2B-A532-03781DA02577}">
      <dgm:prSet/>
      <dgm:spPr/>
      <dgm:t>
        <a:bodyPr/>
        <a:lstStyle/>
        <a:p>
          <a:endParaRPr lang="ru-RU"/>
        </a:p>
      </dgm:t>
    </dgm:pt>
    <dgm:pt modelId="{6F8E9FF1-A7B6-46CE-B6B3-05924EF42AEA}">
      <dgm:prSet phldrT="[Текст]" custT="1"/>
      <dgm:spPr>
        <a:solidFill>
          <a:srgbClr val="DDDDDD"/>
        </a:solidFill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000000"/>
              </a:solidFill>
              <a:latin typeface="Arial"/>
              <a:ea typeface="+mn-ea"/>
              <a:cs typeface="Arial"/>
            </a:rPr>
            <a:t>Разнообразные пользовательские настройки</a:t>
          </a:r>
        </a:p>
      </dgm:t>
    </dgm:pt>
    <dgm:pt modelId="{1C32A9B9-1320-46DC-8AEC-A9CC7A1951CC}" type="parTrans" cxnId="{2326BDA4-3A65-4252-BDCD-7DC68588A4DD}">
      <dgm:prSet/>
      <dgm:spPr/>
      <dgm:t>
        <a:bodyPr/>
        <a:lstStyle/>
        <a:p>
          <a:endParaRPr lang="ru-RU"/>
        </a:p>
      </dgm:t>
    </dgm:pt>
    <dgm:pt modelId="{A671BB2F-ACB8-40FE-8B25-A3E233BAF3AC}" type="sibTrans" cxnId="{2326BDA4-3A65-4252-BDCD-7DC68588A4DD}">
      <dgm:prSet/>
      <dgm:spPr/>
      <dgm:t>
        <a:bodyPr/>
        <a:lstStyle/>
        <a:p>
          <a:endParaRPr lang="ru-RU"/>
        </a:p>
      </dgm:t>
    </dgm:pt>
    <dgm:pt modelId="{C984CCEE-B0EC-43A5-8F0E-848ACE8613C2}" type="pres">
      <dgm:prSet presAssocID="{FBCA5223-0F35-4FA2-95D0-40FCE66F2C88}" presName="CompostProcess" presStyleCnt="0">
        <dgm:presLayoutVars>
          <dgm:dir/>
          <dgm:resizeHandles val="exact"/>
        </dgm:presLayoutVars>
      </dgm:prSet>
      <dgm:spPr/>
    </dgm:pt>
    <dgm:pt modelId="{7D7EAFAF-FB01-4A32-989C-E2EC51F7AF27}" type="pres">
      <dgm:prSet presAssocID="{FBCA5223-0F35-4FA2-95D0-40FCE66F2C88}" presName="arrow" presStyleLbl="bgShp" presStyleIdx="0" presStyleCnt="1" custScaleX="117647" custScaleY="70874" custLinFactNeighborX="626" custLinFactNeighborY="-14914"/>
      <dgm:spPr>
        <a:solidFill>
          <a:srgbClr val="C00000"/>
        </a:solidFill>
      </dgm:spPr>
    </dgm:pt>
    <dgm:pt modelId="{2D0EF900-A234-4635-AD42-B4CB2D217494}" type="pres">
      <dgm:prSet presAssocID="{FBCA5223-0F35-4FA2-95D0-40FCE66F2C88}" presName="linearProcess" presStyleCnt="0"/>
      <dgm:spPr/>
    </dgm:pt>
    <dgm:pt modelId="{4D699B4D-EDEA-41EA-8F96-124A91BDDD52}" type="pres">
      <dgm:prSet presAssocID="{C1B48DAE-C0B5-4166-BE61-5328B13F08B3}" presName="textNode" presStyleLbl="node1" presStyleIdx="0" presStyleCnt="5">
        <dgm:presLayoutVars>
          <dgm:bulletEnabled val="1"/>
        </dgm:presLayoutVars>
      </dgm:prSet>
      <dgm:spPr/>
    </dgm:pt>
    <dgm:pt modelId="{A34AD1D8-762B-49A3-A270-740C02FBCBA8}" type="pres">
      <dgm:prSet presAssocID="{48A5E5C9-9D89-48C9-ABED-A57B4EDC799C}" presName="sibTrans" presStyleCnt="0"/>
      <dgm:spPr/>
    </dgm:pt>
    <dgm:pt modelId="{A764D066-060C-48C5-BC9F-A29C6B07C2D3}" type="pres">
      <dgm:prSet presAssocID="{99EFDE08-EEF6-41D3-B31A-1D3B2F40EA77}" presName="textNode" presStyleLbl="node1" presStyleIdx="1" presStyleCnt="5">
        <dgm:presLayoutVars>
          <dgm:bulletEnabled val="1"/>
        </dgm:presLayoutVars>
      </dgm:prSet>
      <dgm:spPr/>
    </dgm:pt>
    <dgm:pt modelId="{767CD7FD-6790-4DC1-9AA6-457119BE6E69}" type="pres">
      <dgm:prSet presAssocID="{B5F7F688-CD53-4E96-92AB-DB96D772AC50}" presName="sibTrans" presStyleCnt="0"/>
      <dgm:spPr/>
    </dgm:pt>
    <dgm:pt modelId="{1861A0E9-6128-4470-90A6-FE9D2E8E4E2D}" type="pres">
      <dgm:prSet presAssocID="{16D7F083-037F-4F8D-BB8E-AAF367E125E2}" presName="textNode" presStyleLbl="node1" presStyleIdx="2" presStyleCnt="5">
        <dgm:presLayoutVars>
          <dgm:bulletEnabled val="1"/>
        </dgm:presLayoutVars>
      </dgm:prSet>
      <dgm:spPr/>
    </dgm:pt>
    <dgm:pt modelId="{063DE980-B149-438E-AAFF-45C26B0DAD81}" type="pres">
      <dgm:prSet presAssocID="{0B9E6A55-0A2B-47E3-B687-88C3E1FBAEFA}" presName="sibTrans" presStyleCnt="0"/>
      <dgm:spPr/>
    </dgm:pt>
    <dgm:pt modelId="{1D7FC9AC-8CD2-42DC-A752-4D8A0DB8649E}" type="pres">
      <dgm:prSet presAssocID="{8DF1C908-8938-48E0-B027-5406687601BC}" presName="textNode" presStyleLbl="node1" presStyleIdx="3" presStyleCnt="5">
        <dgm:presLayoutVars>
          <dgm:bulletEnabled val="1"/>
        </dgm:presLayoutVars>
      </dgm:prSet>
      <dgm:spPr/>
    </dgm:pt>
    <dgm:pt modelId="{A0F31733-0A57-4AD0-AAE5-B0E41D35C7FB}" type="pres">
      <dgm:prSet presAssocID="{0E20D0C3-2A5E-4D22-9713-EFF4CD8F5885}" presName="sibTrans" presStyleCnt="0"/>
      <dgm:spPr/>
    </dgm:pt>
    <dgm:pt modelId="{99BE0839-AB53-411B-B98F-B358CE2C0839}" type="pres">
      <dgm:prSet presAssocID="{6F8E9FF1-A7B6-46CE-B6B3-05924EF42AE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D3FDD20F-09A9-48EB-8257-921C644A958B}" type="presOf" srcId="{16D7F083-037F-4F8D-BB8E-AAF367E125E2}" destId="{1861A0E9-6128-4470-90A6-FE9D2E8E4E2D}" srcOrd="0" destOrd="0" presId="urn:microsoft.com/office/officeart/2005/8/layout/hProcess9"/>
    <dgm:cxn modelId="{3D1B251C-400B-428B-8215-C8990E4C0167}" type="presOf" srcId="{FBCA5223-0F35-4FA2-95D0-40FCE66F2C88}" destId="{C984CCEE-B0EC-43A5-8F0E-848ACE8613C2}" srcOrd="0" destOrd="0" presId="urn:microsoft.com/office/officeart/2005/8/layout/hProcess9"/>
    <dgm:cxn modelId="{0C6CC648-7FBE-4A19-9F6A-9EE2B9A3809A}" srcId="{FBCA5223-0F35-4FA2-95D0-40FCE66F2C88}" destId="{99EFDE08-EEF6-41D3-B31A-1D3B2F40EA77}" srcOrd="1" destOrd="0" parTransId="{3E0B1CAA-E067-49A3-A6F7-716CD8FC9C9D}" sibTransId="{B5F7F688-CD53-4E96-92AB-DB96D772AC50}"/>
    <dgm:cxn modelId="{D3D9F86C-0B1D-4AEF-A928-731F5A4197E5}" srcId="{FBCA5223-0F35-4FA2-95D0-40FCE66F2C88}" destId="{16D7F083-037F-4F8D-BB8E-AAF367E125E2}" srcOrd="2" destOrd="0" parTransId="{B7365DE7-4A85-45C6-B33B-50C775C98656}" sibTransId="{0B9E6A55-0A2B-47E3-B687-88C3E1FBAEFA}"/>
    <dgm:cxn modelId="{74A0BF87-7C15-4881-9129-82D6AFF47DA2}" srcId="{FBCA5223-0F35-4FA2-95D0-40FCE66F2C88}" destId="{C1B48DAE-C0B5-4166-BE61-5328B13F08B3}" srcOrd="0" destOrd="0" parTransId="{1B82C36A-4BCB-4258-9967-B942B60B59DE}" sibTransId="{48A5E5C9-9D89-48C9-ABED-A57B4EDC799C}"/>
    <dgm:cxn modelId="{53E4FE88-7980-45CF-900F-D0A82E32036A}" type="presOf" srcId="{C1B48DAE-C0B5-4166-BE61-5328B13F08B3}" destId="{4D699B4D-EDEA-41EA-8F96-124A91BDDD52}" srcOrd="0" destOrd="0" presId="urn:microsoft.com/office/officeart/2005/8/layout/hProcess9"/>
    <dgm:cxn modelId="{2326BDA4-3A65-4252-BDCD-7DC68588A4DD}" srcId="{FBCA5223-0F35-4FA2-95D0-40FCE66F2C88}" destId="{6F8E9FF1-A7B6-46CE-B6B3-05924EF42AEA}" srcOrd="4" destOrd="0" parTransId="{1C32A9B9-1320-46DC-8AEC-A9CC7A1951CC}" sibTransId="{A671BB2F-ACB8-40FE-8B25-A3E233BAF3AC}"/>
    <dgm:cxn modelId="{4E57FAB1-6876-4859-9BDA-21681C21083C}" type="presOf" srcId="{99EFDE08-EEF6-41D3-B31A-1D3B2F40EA77}" destId="{A764D066-060C-48C5-BC9F-A29C6B07C2D3}" srcOrd="0" destOrd="0" presId="urn:microsoft.com/office/officeart/2005/8/layout/hProcess9"/>
    <dgm:cxn modelId="{C2845CB7-253F-4B5F-A6FD-2E8717A6876E}" type="presOf" srcId="{6F8E9FF1-A7B6-46CE-B6B3-05924EF42AEA}" destId="{99BE0839-AB53-411B-B98F-B358CE2C0839}" srcOrd="0" destOrd="0" presId="urn:microsoft.com/office/officeart/2005/8/layout/hProcess9"/>
    <dgm:cxn modelId="{D0DFBDC7-83D1-4CB2-81A0-4A0C6D843741}" type="presOf" srcId="{8DF1C908-8938-48E0-B027-5406687601BC}" destId="{1D7FC9AC-8CD2-42DC-A752-4D8A0DB8649E}" srcOrd="0" destOrd="0" presId="urn:microsoft.com/office/officeart/2005/8/layout/hProcess9"/>
    <dgm:cxn modelId="{FDF1E7DC-2828-4B2B-A532-03781DA02577}" srcId="{FBCA5223-0F35-4FA2-95D0-40FCE66F2C88}" destId="{8DF1C908-8938-48E0-B027-5406687601BC}" srcOrd="3" destOrd="0" parTransId="{1F303E27-D1B0-4EB0-8398-1623897CBC3F}" sibTransId="{0E20D0C3-2A5E-4D22-9713-EFF4CD8F5885}"/>
    <dgm:cxn modelId="{5FED4B45-33FB-48CE-816D-EBE4BAD98851}" type="presParOf" srcId="{C984CCEE-B0EC-43A5-8F0E-848ACE8613C2}" destId="{7D7EAFAF-FB01-4A32-989C-E2EC51F7AF27}" srcOrd="0" destOrd="0" presId="urn:microsoft.com/office/officeart/2005/8/layout/hProcess9"/>
    <dgm:cxn modelId="{C55EDE3D-4DE9-40AB-8AFA-BD53918BF41A}" type="presParOf" srcId="{C984CCEE-B0EC-43A5-8F0E-848ACE8613C2}" destId="{2D0EF900-A234-4635-AD42-B4CB2D217494}" srcOrd="1" destOrd="0" presId="urn:microsoft.com/office/officeart/2005/8/layout/hProcess9"/>
    <dgm:cxn modelId="{48F0B746-A983-407A-8456-67545E06D824}" type="presParOf" srcId="{2D0EF900-A234-4635-AD42-B4CB2D217494}" destId="{4D699B4D-EDEA-41EA-8F96-124A91BDDD52}" srcOrd="0" destOrd="0" presId="urn:microsoft.com/office/officeart/2005/8/layout/hProcess9"/>
    <dgm:cxn modelId="{AA0929F2-AC03-42D6-9324-B5818C132D52}" type="presParOf" srcId="{2D0EF900-A234-4635-AD42-B4CB2D217494}" destId="{A34AD1D8-762B-49A3-A270-740C02FBCBA8}" srcOrd="1" destOrd="0" presId="urn:microsoft.com/office/officeart/2005/8/layout/hProcess9"/>
    <dgm:cxn modelId="{A60DE418-02E4-4A96-BA0F-C32F9BE5EC1B}" type="presParOf" srcId="{2D0EF900-A234-4635-AD42-B4CB2D217494}" destId="{A764D066-060C-48C5-BC9F-A29C6B07C2D3}" srcOrd="2" destOrd="0" presId="urn:microsoft.com/office/officeart/2005/8/layout/hProcess9"/>
    <dgm:cxn modelId="{6DC99FC6-0BA3-476F-902F-9FFC6D537B4F}" type="presParOf" srcId="{2D0EF900-A234-4635-AD42-B4CB2D217494}" destId="{767CD7FD-6790-4DC1-9AA6-457119BE6E69}" srcOrd="3" destOrd="0" presId="urn:microsoft.com/office/officeart/2005/8/layout/hProcess9"/>
    <dgm:cxn modelId="{E02DF76F-34E8-4C42-80E9-9D8189012F78}" type="presParOf" srcId="{2D0EF900-A234-4635-AD42-B4CB2D217494}" destId="{1861A0E9-6128-4470-90A6-FE9D2E8E4E2D}" srcOrd="4" destOrd="0" presId="urn:microsoft.com/office/officeart/2005/8/layout/hProcess9"/>
    <dgm:cxn modelId="{2F1001C7-B05C-4AAC-8E28-F2796F1B2B47}" type="presParOf" srcId="{2D0EF900-A234-4635-AD42-B4CB2D217494}" destId="{063DE980-B149-438E-AAFF-45C26B0DAD81}" srcOrd="5" destOrd="0" presId="urn:microsoft.com/office/officeart/2005/8/layout/hProcess9"/>
    <dgm:cxn modelId="{D704FBBA-FAC8-4BBA-9263-C6793D7E5C42}" type="presParOf" srcId="{2D0EF900-A234-4635-AD42-B4CB2D217494}" destId="{1D7FC9AC-8CD2-42DC-A752-4D8A0DB8649E}" srcOrd="6" destOrd="0" presId="urn:microsoft.com/office/officeart/2005/8/layout/hProcess9"/>
    <dgm:cxn modelId="{53A052E2-75AD-4B56-A5E6-F6EEDE578275}" type="presParOf" srcId="{2D0EF900-A234-4635-AD42-B4CB2D217494}" destId="{A0F31733-0A57-4AD0-AAE5-B0E41D35C7FB}" srcOrd="7" destOrd="0" presId="urn:microsoft.com/office/officeart/2005/8/layout/hProcess9"/>
    <dgm:cxn modelId="{713E4B87-0F08-4D7E-99D5-93847B758663}" type="presParOf" srcId="{2D0EF900-A234-4635-AD42-B4CB2D217494}" destId="{99BE0839-AB53-411B-B98F-B358CE2C083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7EBD6-2BD6-4EB6-A7C6-3955EFC66F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F578C-E666-482D-B455-75E27E43DB96}">
      <dgm:prSet phldrT="[Текст]"/>
      <dgm:spPr/>
      <dgm:t>
        <a:bodyPr/>
        <a:lstStyle/>
        <a:p>
          <a:r>
            <a:rPr lang="ru-RU" dirty="0"/>
            <a:t>Муниципальные органы управления образованием</a:t>
          </a:r>
        </a:p>
      </dgm:t>
    </dgm:pt>
    <dgm:pt modelId="{083476FF-C321-4344-B31D-0835B46808A1}" type="parTrans" cxnId="{42D254A8-D37D-45E1-A3C6-B05E809C8AB0}">
      <dgm:prSet/>
      <dgm:spPr/>
      <dgm:t>
        <a:bodyPr/>
        <a:lstStyle/>
        <a:p>
          <a:endParaRPr lang="ru-RU"/>
        </a:p>
      </dgm:t>
    </dgm:pt>
    <dgm:pt modelId="{6C5E3121-D26E-4FEE-B949-6E8806195BFB}" type="sibTrans" cxnId="{42D254A8-D37D-45E1-A3C6-B05E809C8AB0}">
      <dgm:prSet/>
      <dgm:spPr/>
      <dgm:t>
        <a:bodyPr/>
        <a:lstStyle/>
        <a:p>
          <a:endParaRPr lang="ru-RU"/>
        </a:p>
      </dgm:t>
    </dgm:pt>
    <dgm:pt modelId="{CB247F52-9665-427F-9E67-6CF454595420}">
      <dgm:prSet phldrT="[Текст]"/>
      <dgm:spPr/>
      <dgm:t>
        <a:bodyPr/>
        <a:lstStyle/>
        <a:p>
          <a:r>
            <a:rPr lang="ru-RU" dirty="0"/>
            <a:t>Образовательная организация</a:t>
          </a:r>
        </a:p>
      </dgm:t>
    </dgm:pt>
    <dgm:pt modelId="{D8288FBC-FE0A-426A-BD07-9C5AECCCDDE5}" type="parTrans" cxnId="{DE03CDA7-AA9C-4F94-960A-706D61B82871}">
      <dgm:prSet/>
      <dgm:spPr/>
      <dgm:t>
        <a:bodyPr/>
        <a:lstStyle/>
        <a:p>
          <a:endParaRPr lang="ru-RU"/>
        </a:p>
      </dgm:t>
    </dgm:pt>
    <dgm:pt modelId="{4923FF2E-0714-4B14-A6B9-35300D581F90}" type="sibTrans" cxnId="{DE03CDA7-AA9C-4F94-960A-706D61B82871}">
      <dgm:prSet/>
      <dgm:spPr/>
      <dgm:t>
        <a:bodyPr/>
        <a:lstStyle/>
        <a:p>
          <a:endParaRPr lang="ru-RU"/>
        </a:p>
      </dgm:t>
    </dgm:pt>
    <dgm:pt modelId="{12C6CA24-D8F6-44F6-BB6B-C9482AB449F1}">
      <dgm:prSet phldrT="[Текст]"/>
      <dgm:spPr/>
      <dgm:t>
        <a:bodyPr/>
        <a:lstStyle/>
        <a:p>
          <a:r>
            <a:rPr lang="ru-RU" dirty="0"/>
            <a:t>Начальная школа</a:t>
          </a:r>
        </a:p>
      </dgm:t>
    </dgm:pt>
    <dgm:pt modelId="{265DDA8F-8F16-49CD-838A-1182D6840A15}" type="parTrans" cxnId="{2D0A3423-6050-4D95-9A95-B0622575A460}">
      <dgm:prSet/>
      <dgm:spPr/>
      <dgm:t>
        <a:bodyPr/>
        <a:lstStyle/>
        <a:p>
          <a:endParaRPr lang="ru-RU"/>
        </a:p>
      </dgm:t>
    </dgm:pt>
    <dgm:pt modelId="{321F16E6-5A95-46DD-8C44-D34A1A01A8A5}" type="sibTrans" cxnId="{2D0A3423-6050-4D95-9A95-B0622575A460}">
      <dgm:prSet/>
      <dgm:spPr/>
      <dgm:t>
        <a:bodyPr/>
        <a:lstStyle/>
        <a:p>
          <a:endParaRPr lang="ru-RU"/>
        </a:p>
      </dgm:t>
    </dgm:pt>
    <dgm:pt modelId="{0C50E0E4-C549-4C5A-8CCC-141FA445D37A}">
      <dgm:prSet phldrT="[Текст]"/>
      <dgm:spPr/>
      <dgm:t>
        <a:bodyPr/>
        <a:lstStyle/>
        <a:p>
          <a:r>
            <a:rPr lang="ru-RU" dirty="0"/>
            <a:t>Основная школа</a:t>
          </a:r>
        </a:p>
      </dgm:t>
    </dgm:pt>
    <dgm:pt modelId="{4269343B-B25F-4A94-9C2B-33C1543DFEE9}" type="parTrans" cxnId="{B4F48E9D-9471-4A01-8E7F-7877D7A847D9}">
      <dgm:prSet/>
      <dgm:spPr/>
      <dgm:t>
        <a:bodyPr/>
        <a:lstStyle/>
        <a:p>
          <a:endParaRPr lang="ru-RU"/>
        </a:p>
      </dgm:t>
    </dgm:pt>
    <dgm:pt modelId="{0F4DA56C-B465-4D0A-978F-A78E93D86C7E}" type="sibTrans" cxnId="{B4F48E9D-9471-4A01-8E7F-7877D7A847D9}">
      <dgm:prSet/>
      <dgm:spPr/>
      <dgm:t>
        <a:bodyPr/>
        <a:lstStyle/>
        <a:p>
          <a:endParaRPr lang="ru-RU"/>
        </a:p>
      </dgm:t>
    </dgm:pt>
    <dgm:pt modelId="{3CACD1A6-3555-4C1F-86DB-033082A82CA5}">
      <dgm:prSet phldrT="[Текст]"/>
      <dgm:spPr/>
      <dgm:t>
        <a:bodyPr/>
        <a:lstStyle/>
        <a:p>
          <a:r>
            <a:rPr lang="ru-RU" dirty="0"/>
            <a:t>Образовательная организация</a:t>
          </a:r>
        </a:p>
      </dgm:t>
    </dgm:pt>
    <dgm:pt modelId="{FA8CD73E-D529-4A7D-8E8F-190DFC66AB1E}" type="parTrans" cxnId="{9768ADAD-282D-4BBE-A8BE-D3CF8A7218AE}">
      <dgm:prSet/>
      <dgm:spPr/>
      <dgm:t>
        <a:bodyPr/>
        <a:lstStyle/>
        <a:p>
          <a:endParaRPr lang="ru-RU"/>
        </a:p>
      </dgm:t>
    </dgm:pt>
    <dgm:pt modelId="{178C443D-8338-4537-A42B-F20F7196F98B}" type="sibTrans" cxnId="{9768ADAD-282D-4BBE-A8BE-D3CF8A7218AE}">
      <dgm:prSet/>
      <dgm:spPr/>
      <dgm:t>
        <a:bodyPr/>
        <a:lstStyle/>
        <a:p>
          <a:endParaRPr lang="ru-RU"/>
        </a:p>
      </dgm:t>
    </dgm:pt>
    <dgm:pt modelId="{057FA4DB-C3BF-4DD5-AAA7-9101A313DFD7}">
      <dgm:prSet phldrT="[Текст]"/>
      <dgm:spPr/>
      <dgm:t>
        <a:bodyPr/>
        <a:lstStyle/>
        <a:p>
          <a:r>
            <a:rPr lang="ru-RU" dirty="0"/>
            <a:t>…</a:t>
          </a:r>
        </a:p>
      </dgm:t>
    </dgm:pt>
    <dgm:pt modelId="{648B0C4D-E203-43B9-9719-6C3FD803740E}" type="parTrans" cxnId="{B196CA1A-DE11-44D3-9734-66DE67CF10E9}">
      <dgm:prSet/>
      <dgm:spPr/>
      <dgm:t>
        <a:bodyPr/>
        <a:lstStyle/>
        <a:p>
          <a:endParaRPr lang="ru-RU"/>
        </a:p>
      </dgm:t>
    </dgm:pt>
    <dgm:pt modelId="{B069CA8E-2990-4B46-BC73-D7D82FCBAC4A}" type="sibTrans" cxnId="{B196CA1A-DE11-44D3-9734-66DE67CF10E9}">
      <dgm:prSet/>
      <dgm:spPr/>
      <dgm:t>
        <a:bodyPr/>
        <a:lstStyle/>
        <a:p>
          <a:endParaRPr lang="ru-RU"/>
        </a:p>
      </dgm:t>
    </dgm:pt>
    <dgm:pt modelId="{7B6D674C-F0F1-4C36-A6C4-AA2062E97B21}">
      <dgm:prSet phldrT="[Текст]"/>
      <dgm:spPr/>
      <dgm:t>
        <a:bodyPr/>
        <a:lstStyle/>
        <a:p>
          <a:r>
            <a:rPr lang="ru-RU" dirty="0"/>
            <a:t>…</a:t>
          </a:r>
        </a:p>
      </dgm:t>
    </dgm:pt>
    <dgm:pt modelId="{8D5D95BA-E42E-4559-82D0-E6B1D25E6B30}" type="parTrans" cxnId="{65BEFE65-5A75-47AA-8B5A-A9FF9817D6F7}">
      <dgm:prSet/>
      <dgm:spPr/>
      <dgm:t>
        <a:bodyPr/>
        <a:lstStyle/>
        <a:p>
          <a:endParaRPr lang="ru-RU"/>
        </a:p>
      </dgm:t>
    </dgm:pt>
    <dgm:pt modelId="{8A0893EA-2FF6-4E39-807F-A85A79BD96C4}" type="sibTrans" cxnId="{65BEFE65-5A75-47AA-8B5A-A9FF9817D6F7}">
      <dgm:prSet/>
      <dgm:spPr/>
      <dgm:t>
        <a:bodyPr/>
        <a:lstStyle/>
        <a:p>
          <a:endParaRPr lang="ru-RU"/>
        </a:p>
      </dgm:t>
    </dgm:pt>
    <dgm:pt modelId="{A04F97B9-F656-4D36-BF85-046F4A744AB2}">
      <dgm:prSet phldrT="[Текст]"/>
      <dgm:spPr/>
      <dgm:t>
        <a:bodyPr/>
        <a:lstStyle/>
        <a:p>
          <a:r>
            <a:rPr lang="ru-RU" dirty="0"/>
            <a:t>Старшая школа</a:t>
          </a:r>
        </a:p>
      </dgm:t>
    </dgm:pt>
    <dgm:pt modelId="{87FB43CE-8771-4EC9-B57A-17C0064B1227}" type="parTrans" cxnId="{47473387-41BF-40E7-AFCA-4B5345F82E41}">
      <dgm:prSet/>
      <dgm:spPr/>
      <dgm:t>
        <a:bodyPr/>
        <a:lstStyle/>
        <a:p>
          <a:endParaRPr lang="ru-RU"/>
        </a:p>
      </dgm:t>
    </dgm:pt>
    <dgm:pt modelId="{47C0E135-E14C-406A-9ED9-5733633877F0}" type="sibTrans" cxnId="{47473387-41BF-40E7-AFCA-4B5345F82E41}">
      <dgm:prSet/>
      <dgm:spPr/>
      <dgm:t>
        <a:bodyPr/>
        <a:lstStyle/>
        <a:p>
          <a:endParaRPr lang="ru-RU"/>
        </a:p>
      </dgm:t>
    </dgm:pt>
    <dgm:pt modelId="{7645AF08-0402-46D8-8FFB-36284098DA7B}">
      <dgm:prSet phldrT="[Текст]"/>
      <dgm:spPr/>
      <dgm:t>
        <a:bodyPr/>
        <a:lstStyle/>
        <a:p>
          <a:r>
            <a:rPr lang="ru-RU" dirty="0"/>
            <a:t>Учащиеся</a:t>
          </a:r>
        </a:p>
      </dgm:t>
    </dgm:pt>
    <dgm:pt modelId="{FF59B295-061A-43F3-A33E-21395BD7BE32}" type="parTrans" cxnId="{7C49723A-4C87-4626-BD73-1FFEBD0C4F00}">
      <dgm:prSet/>
      <dgm:spPr/>
      <dgm:t>
        <a:bodyPr/>
        <a:lstStyle/>
        <a:p>
          <a:endParaRPr lang="ru-RU"/>
        </a:p>
      </dgm:t>
    </dgm:pt>
    <dgm:pt modelId="{F5040040-D3AB-4C12-9C80-CBDC1B0E5EC5}" type="sibTrans" cxnId="{7C49723A-4C87-4626-BD73-1FFEBD0C4F00}">
      <dgm:prSet/>
      <dgm:spPr/>
      <dgm:t>
        <a:bodyPr/>
        <a:lstStyle/>
        <a:p>
          <a:endParaRPr lang="ru-RU"/>
        </a:p>
      </dgm:t>
    </dgm:pt>
    <dgm:pt modelId="{80D1AA2E-60AA-4C0D-A449-EC10569B8329}">
      <dgm:prSet phldrT="[Текст]"/>
      <dgm:spPr/>
      <dgm:t>
        <a:bodyPr/>
        <a:lstStyle/>
        <a:p>
          <a:r>
            <a:rPr lang="ru-RU" dirty="0"/>
            <a:t>Учащиеся</a:t>
          </a:r>
        </a:p>
      </dgm:t>
    </dgm:pt>
    <dgm:pt modelId="{FF48D249-2705-4A39-AA75-CF6ABB98F3C9}" type="parTrans" cxnId="{CBA5203A-408E-4D5A-A686-A5F6B7C4E77A}">
      <dgm:prSet/>
      <dgm:spPr/>
      <dgm:t>
        <a:bodyPr/>
        <a:lstStyle/>
        <a:p>
          <a:endParaRPr lang="ru-RU"/>
        </a:p>
      </dgm:t>
    </dgm:pt>
    <dgm:pt modelId="{1270FEF8-C401-4BF4-9193-94BC14BBD53B}" type="sibTrans" cxnId="{CBA5203A-408E-4D5A-A686-A5F6B7C4E77A}">
      <dgm:prSet/>
      <dgm:spPr/>
      <dgm:t>
        <a:bodyPr/>
        <a:lstStyle/>
        <a:p>
          <a:endParaRPr lang="ru-RU"/>
        </a:p>
      </dgm:t>
    </dgm:pt>
    <dgm:pt modelId="{551A6C19-FD78-42F5-89D0-2F5965E26255}">
      <dgm:prSet phldrT="[Текст]"/>
      <dgm:spPr/>
      <dgm:t>
        <a:bodyPr/>
        <a:lstStyle/>
        <a:p>
          <a:r>
            <a:rPr lang="ru-RU" dirty="0"/>
            <a:t>Учащиеся</a:t>
          </a:r>
        </a:p>
      </dgm:t>
    </dgm:pt>
    <dgm:pt modelId="{F0D0E5D1-DE07-4A6D-A167-FF890C30F996}" type="parTrans" cxnId="{42F49B3A-C829-4A06-B65B-3A3C72FD6718}">
      <dgm:prSet/>
      <dgm:spPr/>
      <dgm:t>
        <a:bodyPr/>
        <a:lstStyle/>
        <a:p>
          <a:endParaRPr lang="ru-RU"/>
        </a:p>
      </dgm:t>
    </dgm:pt>
    <dgm:pt modelId="{44330B6E-029E-4F61-A4AF-39971CD37146}" type="sibTrans" cxnId="{42F49B3A-C829-4A06-B65B-3A3C72FD6718}">
      <dgm:prSet/>
      <dgm:spPr/>
      <dgm:t>
        <a:bodyPr/>
        <a:lstStyle/>
        <a:p>
          <a:endParaRPr lang="ru-RU"/>
        </a:p>
      </dgm:t>
    </dgm:pt>
    <dgm:pt modelId="{A297C85C-1299-4034-9736-64D753ABC1CC}" type="pres">
      <dgm:prSet presAssocID="{E787EBD6-2BD6-4EB6-A7C6-3955EFC66F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C5B208-3713-46F7-BA59-486497614802}" type="pres">
      <dgm:prSet presAssocID="{4C7F578C-E666-482D-B455-75E27E43DB96}" presName="hierRoot1" presStyleCnt="0"/>
      <dgm:spPr/>
    </dgm:pt>
    <dgm:pt modelId="{E402FFC4-B6C7-45BE-AC88-80792E26E08C}" type="pres">
      <dgm:prSet presAssocID="{4C7F578C-E666-482D-B455-75E27E43DB96}" presName="composite" presStyleCnt="0"/>
      <dgm:spPr/>
    </dgm:pt>
    <dgm:pt modelId="{DB375E79-B8E7-4D45-8812-15A4904C940D}" type="pres">
      <dgm:prSet presAssocID="{4C7F578C-E666-482D-B455-75E27E43DB96}" presName="background" presStyleLbl="node0" presStyleIdx="0" presStyleCnt="1"/>
      <dgm:spPr/>
    </dgm:pt>
    <dgm:pt modelId="{AF1A6419-2383-4A67-BBFC-1D8DC2146A22}" type="pres">
      <dgm:prSet presAssocID="{4C7F578C-E666-482D-B455-75E27E43DB96}" presName="text" presStyleLbl="fgAcc0" presStyleIdx="0" presStyleCnt="1">
        <dgm:presLayoutVars>
          <dgm:chPref val="3"/>
        </dgm:presLayoutVars>
      </dgm:prSet>
      <dgm:spPr/>
    </dgm:pt>
    <dgm:pt modelId="{8EB2E06E-0E3B-4A4F-B257-2FDA55EC3803}" type="pres">
      <dgm:prSet presAssocID="{4C7F578C-E666-482D-B455-75E27E43DB96}" presName="hierChild2" presStyleCnt="0"/>
      <dgm:spPr/>
    </dgm:pt>
    <dgm:pt modelId="{FFAD0F5B-0D7E-4669-BF4D-7E41E064AF72}" type="pres">
      <dgm:prSet presAssocID="{D8288FBC-FE0A-426A-BD07-9C5AECCCDDE5}" presName="Name10" presStyleLbl="parChTrans1D2" presStyleIdx="0" presStyleCnt="2"/>
      <dgm:spPr/>
    </dgm:pt>
    <dgm:pt modelId="{F1720E76-54FC-4BFD-A47F-8BB1027994C7}" type="pres">
      <dgm:prSet presAssocID="{CB247F52-9665-427F-9E67-6CF454595420}" presName="hierRoot2" presStyleCnt="0"/>
      <dgm:spPr/>
    </dgm:pt>
    <dgm:pt modelId="{3FD119AA-70F1-476A-9DD8-E8230E9D36C6}" type="pres">
      <dgm:prSet presAssocID="{CB247F52-9665-427F-9E67-6CF454595420}" presName="composite2" presStyleCnt="0"/>
      <dgm:spPr/>
    </dgm:pt>
    <dgm:pt modelId="{BE6221F9-39DC-4531-8278-2F1DBEA2A59D}" type="pres">
      <dgm:prSet presAssocID="{CB247F52-9665-427F-9E67-6CF454595420}" presName="background2" presStyleLbl="node2" presStyleIdx="0" presStyleCnt="2"/>
      <dgm:spPr/>
    </dgm:pt>
    <dgm:pt modelId="{4854B5EC-3844-4B8D-9231-76BB2AD75C19}" type="pres">
      <dgm:prSet presAssocID="{CB247F52-9665-427F-9E67-6CF454595420}" presName="text2" presStyleLbl="fgAcc2" presStyleIdx="0" presStyleCnt="2">
        <dgm:presLayoutVars>
          <dgm:chPref val="3"/>
        </dgm:presLayoutVars>
      </dgm:prSet>
      <dgm:spPr/>
    </dgm:pt>
    <dgm:pt modelId="{01BAB2D4-D98A-4F37-B20F-26C42BBC9109}" type="pres">
      <dgm:prSet presAssocID="{CB247F52-9665-427F-9E67-6CF454595420}" presName="hierChild3" presStyleCnt="0"/>
      <dgm:spPr/>
    </dgm:pt>
    <dgm:pt modelId="{75432A69-74FE-47A4-BEE3-761F4F924BA1}" type="pres">
      <dgm:prSet presAssocID="{265DDA8F-8F16-49CD-838A-1182D6840A15}" presName="Name17" presStyleLbl="parChTrans1D3" presStyleIdx="0" presStyleCnt="5"/>
      <dgm:spPr/>
    </dgm:pt>
    <dgm:pt modelId="{4D4B75F1-BCA4-488C-B41F-BD073C818859}" type="pres">
      <dgm:prSet presAssocID="{12C6CA24-D8F6-44F6-BB6B-C9482AB449F1}" presName="hierRoot3" presStyleCnt="0"/>
      <dgm:spPr/>
    </dgm:pt>
    <dgm:pt modelId="{9AD418D6-B029-418D-80EB-2A261AE4937F}" type="pres">
      <dgm:prSet presAssocID="{12C6CA24-D8F6-44F6-BB6B-C9482AB449F1}" presName="composite3" presStyleCnt="0"/>
      <dgm:spPr/>
    </dgm:pt>
    <dgm:pt modelId="{1649EDE9-AED6-4895-9EC2-46BF33283A3E}" type="pres">
      <dgm:prSet presAssocID="{12C6CA24-D8F6-44F6-BB6B-C9482AB449F1}" presName="background3" presStyleLbl="node3" presStyleIdx="0" presStyleCnt="5"/>
      <dgm:spPr/>
    </dgm:pt>
    <dgm:pt modelId="{B798DDC4-DC63-41AD-8AF0-907E5EC99083}" type="pres">
      <dgm:prSet presAssocID="{12C6CA24-D8F6-44F6-BB6B-C9482AB449F1}" presName="text3" presStyleLbl="fgAcc3" presStyleIdx="0" presStyleCnt="5">
        <dgm:presLayoutVars>
          <dgm:chPref val="3"/>
        </dgm:presLayoutVars>
      </dgm:prSet>
      <dgm:spPr/>
    </dgm:pt>
    <dgm:pt modelId="{C023AF71-B33C-4A98-8BB1-D15269D9A2C8}" type="pres">
      <dgm:prSet presAssocID="{12C6CA24-D8F6-44F6-BB6B-C9482AB449F1}" presName="hierChild4" presStyleCnt="0"/>
      <dgm:spPr/>
    </dgm:pt>
    <dgm:pt modelId="{4DD64722-E9C1-4C31-BD31-ED260236C09F}" type="pres">
      <dgm:prSet presAssocID="{FF59B295-061A-43F3-A33E-21395BD7BE32}" presName="Name23" presStyleLbl="parChTrans1D4" presStyleIdx="0" presStyleCnt="3"/>
      <dgm:spPr/>
    </dgm:pt>
    <dgm:pt modelId="{78F06CE3-7342-4D17-B8C5-5BC6DD92C2D9}" type="pres">
      <dgm:prSet presAssocID="{7645AF08-0402-46D8-8FFB-36284098DA7B}" presName="hierRoot4" presStyleCnt="0"/>
      <dgm:spPr/>
    </dgm:pt>
    <dgm:pt modelId="{96965638-8C6C-4E9C-859F-17CC609E4BB8}" type="pres">
      <dgm:prSet presAssocID="{7645AF08-0402-46D8-8FFB-36284098DA7B}" presName="composite4" presStyleCnt="0"/>
      <dgm:spPr/>
    </dgm:pt>
    <dgm:pt modelId="{FA9F8697-9CE3-4877-865A-DAFBA8371BAA}" type="pres">
      <dgm:prSet presAssocID="{7645AF08-0402-46D8-8FFB-36284098DA7B}" presName="background4" presStyleLbl="node4" presStyleIdx="0" presStyleCnt="3"/>
      <dgm:spPr/>
    </dgm:pt>
    <dgm:pt modelId="{4806F61F-CB8D-42E7-B193-286E9DEE827D}" type="pres">
      <dgm:prSet presAssocID="{7645AF08-0402-46D8-8FFB-36284098DA7B}" presName="text4" presStyleLbl="fgAcc4" presStyleIdx="0" presStyleCnt="3">
        <dgm:presLayoutVars>
          <dgm:chPref val="3"/>
        </dgm:presLayoutVars>
      </dgm:prSet>
      <dgm:spPr/>
    </dgm:pt>
    <dgm:pt modelId="{4C9A3BAC-6B72-4100-B935-6D3CAB15812E}" type="pres">
      <dgm:prSet presAssocID="{7645AF08-0402-46D8-8FFB-36284098DA7B}" presName="hierChild5" presStyleCnt="0"/>
      <dgm:spPr/>
    </dgm:pt>
    <dgm:pt modelId="{B0D91771-049F-4120-9028-1B2294693B06}" type="pres">
      <dgm:prSet presAssocID="{4269343B-B25F-4A94-9C2B-33C1543DFEE9}" presName="Name17" presStyleLbl="parChTrans1D3" presStyleIdx="1" presStyleCnt="5"/>
      <dgm:spPr/>
    </dgm:pt>
    <dgm:pt modelId="{13D542F5-A9C5-4A10-893A-164FC23185FD}" type="pres">
      <dgm:prSet presAssocID="{0C50E0E4-C549-4C5A-8CCC-141FA445D37A}" presName="hierRoot3" presStyleCnt="0"/>
      <dgm:spPr/>
    </dgm:pt>
    <dgm:pt modelId="{5F264EFE-F235-417E-8658-F14920F118E5}" type="pres">
      <dgm:prSet presAssocID="{0C50E0E4-C549-4C5A-8CCC-141FA445D37A}" presName="composite3" presStyleCnt="0"/>
      <dgm:spPr/>
    </dgm:pt>
    <dgm:pt modelId="{528BC2E0-BD01-4CE3-A0C0-2E2AD9C37075}" type="pres">
      <dgm:prSet presAssocID="{0C50E0E4-C549-4C5A-8CCC-141FA445D37A}" presName="background3" presStyleLbl="node3" presStyleIdx="1" presStyleCnt="5"/>
      <dgm:spPr/>
    </dgm:pt>
    <dgm:pt modelId="{1F1FA650-6388-47D3-822C-56DF56094A12}" type="pres">
      <dgm:prSet presAssocID="{0C50E0E4-C549-4C5A-8CCC-141FA445D37A}" presName="text3" presStyleLbl="fgAcc3" presStyleIdx="1" presStyleCnt="5">
        <dgm:presLayoutVars>
          <dgm:chPref val="3"/>
        </dgm:presLayoutVars>
      </dgm:prSet>
      <dgm:spPr/>
    </dgm:pt>
    <dgm:pt modelId="{C422237F-DC12-48F9-8E7C-CB85A4FB6CEF}" type="pres">
      <dgm:prSet presAssocID="{0C50E0E4-C549-4C5A-8CCC-141FA445D37A}" presName="hierChild4" presStyleCnt="0"/>
      <dgm:spPr/>
    </dgm:pt>
    <dgm:pt modelId="{044F3325-7638-4611-B5A9-39AB4F61237E}" type="pres">
      <dgm:prSet presAssocID="{FF48D249-2705-4A39-AA75-CF6ABB98F3C9}" presName="Name23" presStyleLbl="parChTrans1D4" presStyleIdx="1" presStyleCnt="3"/>
      <dgm:spPr/>
    </dgm:pt>
    <dgm:pt modelId="{FD4ADB0A-EF7B-494A-88CA-9C717751E79B}" type="pres">
      <dgm:prSet presAssocID="{80D1AA2E-60AA-4C0D-A449-EC10569B8329}" presName="hierRoot4" presStyleCnt="0"/>
      <dgm:spPr/>
    </dgm:pt>
    <dgm:pt modelId="{B8AADF20-9458-4BF2-B18B-CF0BFEDB29CC}" type="pres">
      <dgm:prSet presAssocID="{80D1AA2E-60AA-4C0D-A449-EC10569B8329}" presName="composite4" presStyleCnt="0"/>
      <dgm:spPr/>
    </dgm:pt>
    <dgm:pt modelId="{B4391399-B01A-4D7D-94E0-835A12964FB4}" type="pres">
      <dgm:prSet presAssocID="{80D1AA2E-60AA-4C0D-A449-EC10569B8329}" presName="background4" presStyleLbl="node4" presStyleIdx="1" presStyleCnt="3"/>
      <dgm:spPr/>
    </dgm:pt>
    <dgm:pt modelId="{BA8F9504-6EA3-453F-896C-B023E6751784}" type="pres">
      <dgm:prSet presAssocID="{80D1AA2E-60AA-4C0D-A449-EC10569B8329}" presName="text4" presStyleLbl="fgAcc4" presStyleIdx="1" presStyleCnt="3">
        <dgm:presLayoutVars>
          <dgm:chPref val="3"/>
        </dgm:presLayoutVars>
      </dgm:prSet>
      <dgm:spPr/>
    </dgm:pt>
    <dgm:pt modelId="{520A5706-8D99-49CD-8727-1DC1A45566C5}" type="pres">
      <dgm:prSet presAssocID="{80D1AA2E-60AA-4C0D-A449-EC10569B8329}" presName="hierChild5" presStyleCnt="0"/>
      <dgm:spPr/>
    </dgm:pt>
    <dgm:pt modelId="{7F21AD54-CC7C-430F-983A-A691358D0384}" type="pres">
      <dgm:prSet presAssocID="{87FB43CE-8771-4EC9-B57A-17C0064B1227}" presName="Name17" presStyleLbl="parChTrans1D3" presStyleIdx="2" presStyleCnt="5"/>
      <dgm:spPr/>
    </dgm:pt>
    <dgm:pt modelId="{616137C3-F614-4A44-9EA7-09C6C9F72222}" type="pres">
      <dgm:prSet presAssocID="{A04F97B9-F656-4D36-BF85-046F4A744AB2}" presName="hierRoot3" presStyleCnt="0"/>
      <dgm:spPr/>
    </dgm:pt>
    <dgm:pt modelId="{1F2D3C91-12BF-432E-89EB-8C19295ABA5B}" type="pres">
      <dgm:prSet presAssocID="{A04F97B9-F656-4D36-BF85-046F4A744AB2}" presName="composite3" presStyleCnt="0"/>
      <dgm:spPr/>
    </dgm:pt>
    <dgm:pt modelId="{83544DC1-7E1F-46B4-85D5-BA0957637CF9}" type="pres">
      <dgm:prSet presAssocID="{A04F97B9-F656-4D36-BF85-046F4A744AB2}" presName="background3" presStyleLbl="node3" presStyleIdx="2" presStyleCnt="5"/>
      <dgm:spPr/>
    </dgm:pt>
    <dgm:pt modelId="{4DCDB551-2BEA-41F8-94B0-054F01431F09}" type="pres">
      <dgm:prSet presAssocID="{A04F97B9-F656-4D36-BF85-046F4A744AB2}" presName="text3" presStyleLbl="fgAcc3" presStyleIdx="2" presStyleCnt="5">
        <dgm:presLayoutVars>
          <dgm:chPref val="3"/>
        </dgm:presLayoutVars>
      </dgm:prSet>
      <dgm:spPr/>
    </dgm:pt>
    <dgm:pt modelId="{81AA4F88-73E8-4BCD-942D-165F15A360A2}" type="pres">
      <dgm:prSet presAssocID="{A04F97B9-F656-4D36-BF85-046F4A744AB2}" presName="hierChild4" presStyleCnt="0"/>
      <dgm:spPr/>
    </dgm:pt>
    <dgm:pt modelId="{6241B281-EEDB-40C0-B0C4-8BF7D87E6D86}" type="pres">
      <dgm:prSet presAssocID="{F0D0E5D1-DE07-4A6D-A167-FF890C30F996}" presName="Name23" presStyleLbl="parChTrans1D4" presStyleIdx="2" presStyleCnt="3"/>
      <dgm:spPr/>
    </dgm:pt>
    <dgm:pt modelId="{45447502-9A01-4109-AFA4-5285E3996E5D}" type="pres">
      <dgm:prSet presAssocID="{551A6C19-FD78-42F5-89D0-2F5965E26255}" presName="hierRoot4" presStyleCnt="0"/>
      <dgm:spPr/>
    </dgm:pt>
    <dgm:pt modelId="{85214C9A-0714-4724-B61F-7A212A03A2A6}" type="pres">
      <dgm:prSet presAssocID="{551A6C19-FD78-42F5-89D0-2F5965E26255}" presName="composite4" presStyleCnt="0"/>
      <dgm:spPr/>
    </dgm:pt>
    <dgm:pt modelId="{25C41204-8230-4DF4-A60D-44EB3320E413}" type="pres">
      <dgm:prSet presAssocID="{551A6C19-FD78-42F5-89D0-2F5965E26255}" presName="background4" presStyleLbl="node4" presStyleIdx="2" presStyleCnt="3"/>
      <dgm:spPr/>
    </dgm:pt>
    <dgm:pt modelId="{3AFF7E90-D887-4259-9BC1-7193E00A8497}" type="pres">
      <dgm:prSet presAssocID="{551A6C19-FD78-42F5-89D0-2F5965E26255}" presName="text4" presStyleLbl="fgAcc4" presStyleIdx="2" presStyleCnt="3">
        <dgm:presLayoutVars>
          <dgm:chPref val="3"/>
        </dgm:presLayoutVars>
      </dgm:prSet>
      <dgm:spPr/>
    </dgm:pt>
    <dgm:pt modelId="{A8E46F3A-305C-4D7B-B511-A3E6B46997A6}" type="pres">
      <dgm:prSet presAssocID="{551A6C19-FD78-42F5-89D0-2F5965E26255}" presName="hierChild5" presStyleCnt="0"/>
      <dgm:spPr/>
    </dgm:pt>
    <dgm:pt modelId="{90B5DD36-2D95-48F3-B14D-38A7386626E4}" type="pres">
      <dgm:prSet presAssocID="{FA8CD73E-D529-4A7D-8E8F-190DFC66AB1E}" presName="Name10" presStyleLbl="parChTrans1D2" presStyleIdx="1" presStyleCnt="2"/>
      <dgm:spPr/>
    </dgm:pt>
    <dgm:pt modelId="{E98969B9-7E6B-45B8-A381-7C0D27C08D13}" type="pres">
      <dgm:prSet presAssocID="{3CACD1A6-3555-4C1F-86DB-033082A82CA5}" presName="hierRoot2" presStyleCnt="0"/>
      <dgm:spPr/>
    </dgm:pt>
    <dgm:pt modelId="{70D93BB6-CF7C-4414-B298-2B3E548C574C}" type="pres">
      <dgm:prSet presAssocID="{3CACD1A6-3555-4C1F-86DB-033082A82CA5}" presName="composite2" presStyleCnt="0"/>
      <dgm:spPr/>
    </dgm:pt>
    <dgm:pt modelId="{2BF1FB31-BBEB-4B75-A22A-0C476A2AC21F}" type="pres">
      <dgm:prSet presAssocID="{3CACD1A6-3555-4C1F-86DB-033082A82CA5}" presName="background2" presStyleLbl="node2" presStyleIdx="1" presStyleCnt="2"/>
      <dgm:spPr/>
    </dgm:pt>
    <dgm:pt modelId="{124A7BE5-EA77-4E06-AC3E-0808293EFBCF}" type="pres">
      <dgm:prSet presAssocID="{3CACD1A6-3555-4C1F-86DB-033082A82CA5}" presName="text2" presStyleLbl="fgAcc2" presStyleIdx="1" presStyleCnt="2">
        <dgm:presLayoutVars>
          <dgm:chPref val="3"/>
        </dgm:presLayoutVars>
      </dgm:prSet>
      <dgm:spPr/>
    </dgm:pt>
    <dgm:pt modelId="{E9EC8E9A-B3B0-4C14-8209-7A238F13EC8D}" type="pres">
      <dgm:prSet presAssocID="{3CACD1A6-3555-4C1F-86DB-033082A82CA5}" presName="hierChild3" presStyleCnt="0"/>
      <dgm:spPr/>
    </dgm:pt>
    <dgm:pt modelId="{1457FBC0-2584-4BE9-AAD5-3AB541B9EA30}" type="pres">
      <dgm:prSet presAssocID="{648B0C4D-E203-43B9-9719-6C3FD803740E}" presName="Name17" presStyleLbl="parChTrans1D3" presStyleIdx="3" presStyleCnt="5"/>
      <dgm:spPr/>
    </dgm:pt>
    <dgm:pt modelId="{5414766B-33DD-4935-BD28-8323A72512B6}" type="pres">
      <dgm:prSet presAssocID="{057FA4DB-C3BF-4DD5-AAA7-9101A313DFD7}" presName="hierRoot3" presStyleCnt="0"/>
      <dgm:spPr/>
    </dgm:pt>
    <dgm:pt modelId="{01170BB2-0958-406E-86E6-48AFF0810B3F}" type="pres">
      <dgm:prSet presAssocID="{057FA4DB-C3BF-4DD5-AAA7-9101A313DFD7}" presName="composite3" presStyleCnt="0"/>
      <dgm:spPr/>
    </dgm:pt>
    <dgm:pt modelId="{0AAFE7FE-7A08-4577-8CF6-0EAE3C8B308F}" type="pres">
      <dgm:prSet presAssocID="{057FA4DB-C3BF-4DD5-AAA7-9101A313DFD7}" presName="background3" presStyleLbl="node3" presStyleIdx="3" presStyleCnt="5"/>
      <dgm:spPr/>
    </dgm:pt>
    <dgm:pt modelId="{C1358557-EC01-4565-B8A2-45567AE708E4}" type="pres">
      <dgm:prSet presAssocID="{057FA4DB-C3BF-4DD5-AAA7-9101A313DFD7}" presName="text3" presStyleLbl="fgAcc3" presStyleIdx="3" presStyleCnt="5">
        <dgm:presLayoutVars>
          <dgm:chPref val="3"/>
        </dgm:presLayoutVars>
      </dgm:prSet>
      <dgm:spPr/>
    </dgm:pt>
    <dgm:pt modelId="{16D308B5-8604-4721-A96C-8567D7F799E6}" type="pres">
      <dgm:prSet presAssocID="{057FA4DB-C3BF-4DD5-AAA7-9101A313DFD7}" presName="hierChild4" presStyleCnt="0"/>
      <dgm:spPr/>
    </dgm:pt>
    <dgm:pt modelId="{B879F689-0398-40CF-A0E9-A960D24C1D27}" type="pres">
      <dgm:prSet presAssocID="{8D5D95BA-E42E-4559-82D0-E6B1D25E6B30}" presName="Name17" presStyleLbl="parChTrans1D3" presStyleIdx="4" presStyleCnt="5"/>
      <dgm:spPr/>
    </dgm:pt>
    <dgm:pt modelId="{A06C8131-4BFE-4E64-8BA1-80ED32BF7D0E}" type="pres">
      <dgm:prSet presAssocID="{7B6D674C-F0F1-4C36-A6C4-AA2062E97B21}" presName="hierRoot3" presStyleCnt="0"/>
      <dgm:spPr/>
    </dgm:pt>
    <dgm:pt modelId="{AAE8A0D5-DC15-4847-A953-C624F8B2320C}" type="pres">
      <dgm:prSet presAssocID="{7B6D674C-F0F1-4C36-A6C4-AA2062E97B21}" presName="composite3" presStyleCnt="0"/>
      <dgm:spPr/>
    </dgm:pt>
    <dgm:pt modelId="{5B94E86F-B1B7-4439-859F-97F726EA406D}" type="pres">
      <dgm:prSet presAssocID="{7B6D674C-F0F1-4C36-A6C4-AA2062E97B21}" presName="background3" presStyleLbl="node3" presStyleIdx="4" presStyleCnt="5"/>
      <dgm:spPr/>
    </dgm:pt>
    <dgm:pt modelId="{6E60B22E-12C2-4B12-9CF1-572826E49747}" type="pres">
      <dgm:prSet presAssocID="{7B6D674C-F0F1-4C36-A6C4-AA2062E97B21}" presName="text3" presStyleLbl="fgAcc3" presStyleIdx="4" presStyleCnt="5">
        <dgm:presLayoutVars>
          <dgm:chPref val="3"/>
        </dgm:presLayoutVars>
      </dgm:prSet>
      <dgm:spPr/>
    </dgm:pt>
    <dgm:pt modelId="{A0BC1526-36B3-40B4-8A28-B12BC7E60380}" type="pres">
      <dgm:prSet presAssocID="{7B6D674C-F0F1-4C36-A6C4-AA2062E97B21}" presName="hierChild4" presStyleCnt="0"/>
      <dgm:spPr/>
    </dgm:pt>
  </dgm:ptLst>
  <dgm:cxnLst>
    <dgm:cxn modelId="{B07F0C18-3777-4FEC-B24A-ABE18A65E244}" type="presOf" srcId="{FF59B295-061A-43F3-A33E-21395BD7BE32}" destId="{4DD64722-E9C1-4C31-BD31-ED260236C09F}" srcOrd="0" destOrd="0" presId="urn:microsoft.com/office/officeart/2005/8/layout/hierarchy1"/>
    <dgm:cxn modelId="{B196CA1A-DE11-44D3-9734-66DE67CF10E9}" srcId="{3CACD1A6-3555-4C1F-86DB-033082A82CA5}" destId="{057FA4DB-C3BF-4DD5-AAA7-9101A313DFD7}" srcOrd="0" destOrd="0" parTransId="{648B0C4D-E203-43B9-9719-6C3FD803740E}" sibTransId="{B069CA8E-2990-4B46-BC73-D7D82FCBAC4A}"/>
    <dgm:cxn modelId="{2D0A3423-6050-4D95-9A95-B0622575A460}" srcId="{CB247F52-9665-427F-9E67-6CF454595420}" destId="{12C6CA24-D8F6-44F6-BB6B-C9482AB449F1}" srcOrd="0" destOrd="0" parTransId="{265DDA8F-8F16-49CD-838A-1182D6840A15}" sibTransId="{321F16E6-5A95-46DD-8C44-D34A1A01A8A5}"/>
    <dgm:cxn modelId="{A84B3D33-12FA-48D1-BB52-76CCD24ED81A}" type="presOf" srcId="{057FA4DB-C3BF-4DD5-AAA7-9101A313DFD7}" destId="{C1358557-EC01-4565-B8A2-45567AE708E4}" srcOrd="0" destOrd="0" presId="urn:microsoft.com/office/officeart/2005/8/layout/hierarchy1"/>
    <dgm:cxn modelId="{A8B6E733-FE60-4C08-B6A5-6250715B8F6F}" type="presOf" srcId="{A04F97B9-F656-4D36-BF85-046F4A744AB2}" destId="{4DCDB551-2BEA-41F8-94B0-054F01431F09}" srcOrd="0" destOrd="0" presId="urn:microsoft.com/office/officeart/2005/8/layout/hierarchy1"/>
    <dgm:cxn modelId="{2510AE34-BD41-412B-B41E-0641D19E162A}" type="presOf" srcId="{3CACD1A6-3555-4C1F-86DB-033082A82CA5}" destId="{124A7BE5-EA77-4E06-AC3E-0808293EFBCF}" srcOrd="0" destOrd="0" presId="urn:microsoft.com/office/officeart/2005/8/layout/hierarchy1"/>
    <dgm:cxn modelId="{CBA5203A-408E-4D5A-A686-A5F6B7C4E77A}" srcId="{0C50E0E4-C549-4C5A-8CCC-141FA445D37A}" destId="{80D1AA2E-60AA-4C0D-A449-EC10569B8329}" srcOrd="0" destOrd="0" parTransId="{FF48D249-2705-4A39-AA75-CF6ABB98F3C9}" sibTransId="{1270FEF8-C401-4BF4-9193-94BC14BBD53B}"/>
    <dgm:cxn modelId="{7C49723A-4C87-4626-BD73-1FFEBD0C4F00}" srcId="{12C6CA24-D8F6-44F6-BB6B-C9482AB449F1}" destId="{7645AF08-0402-46D8-8FFB-36284098DA7B}" srcOrd="0" destOrd="0" parTransId="{FF59B295-061A-43F3-A33E-21395BD7BE32}" sibTransId="{F5040040-D3AB-4C12-9C80-CBDC1B0E5EC5}"/>
    <dgm:cxn modelId="{42F49B3A-C829-4A06-B65B-3A3C72FD6718}" srcId="{A04F97B9-F656-4D36-BF85-046F4A744AB2}" destId="{551A6C19-FD78-42F5-89D0-2F5965E26255}" srcOrd="0" destOrd="0" parTransId="{F0D0E5D1-DE07-4A6D-A167-FF890C30F996}" sibTransId="{44330B6E-029E-4F61-A4AF-39971CD37146}"/>
    <dgm:cxn modelId="{65BEFE65-5A75-47AA-8B5A-A9FF9817D6F7}" srcId="{3CACD1A6-3555-4C1F-86DB-033082A82CA5}" destId="{7B6D674C-F0F1-4C36-A6C4-AA2062E97B21}" srcOrd="1" destOrd="0" parTransId="{8D5D95BA-E42E-4559-82D0-E6B1D25E6B30}" sibTransId="{8A0893EA-2FF6-4E39-807F-A85A79BD96C4}"/>
    <dgm:cxn modelId="{ABE74F67-ED6B-43C0-8E72-043569B33267}" type="presOf" srcId="{648B0C4D-E203-43B9-9719-6C3FD803740E}" destId="{1457FBC0-2584-4BE9-AAD5-3AB541B9EA30}" srcOrd="0" destOrd="0" presId="urn:microsoft.com/office/officeart/2005/8/layout/hierarchy1"/>
    <dgm:cxn modelId="{611C7E6D-1718-450E-973B-668913E986E8}" type="presOf" srcId="{CB247F52-9665-427F-9E67-6CF454595420}" destId="{4854B5EC-3844-4B8D-9231-76BB2AD75C19}" srcOrd="0" destOrd="0" presId="urn:microsoft.com/office/officeart/2005/8/layout/hierarchy1"/>
    <dgm:cxn modelId="{F8D17652-95A6-4C6D-BC1B-DB4AE8369605}" type="presOf" srcId="{FA8CD73E-D529-4A7D-8E8F-190DFC66AB1E}" destId="{90B5DD36-2D95-48F3-B14D-38A7386626E4}" srcOrd="0" destOrd="0" presId="urn:microsoft.com/office/officeart/2005/8/layout/hierarchy1"/>
    <dgm:cxn modelId="{9BEE7654-A54E-47B7-8A57-378CE1EBD0BC}" type="presOf" srcId="{D8288FBC-FE0A-426A-BD07-9C5AECCCDDE5}" destId="{FFAD0F5B-0D7E-4669-BF4D-7E41E064AF72}" srcOrd="0" destOrd="0" presId="urn:microsoft.com/office/officeart/2005/8/layout/hierarchy1"/>
    <dgm:cxn modelId="{A570A476-CE56-41C3-9829-15273C259E73}" type="presOf" srcId="{8D5D95BA-E42E-4559-82D0-E6B1D25E6B30}" destId="{B879F689-0398-40CF-A0E9-A960D24C1D27}" srcOrd="0" destOrd="0" presId="urn:microsoft.com/office/officeart/2005/8/layout/hierarchy1"/>
    <dgm:cxn modelId="{5938507A-D2CB-4175-A5FA-BF87D040ED46}" type="presOf" srcId="{7645AF08-0402-46D8-8FFB-36284098DA7B}" destId="{4806F61F-CB8D-42E7-B193-286E9DEE827D}" srcOrd="0" destOrd="0" presId="urn:microsoft.com/office/officeart/2005/8/layout/hierarchy1"/>
    <dgm:cxn modelId="{47473387-41BF-40E7-AFCA-4B5345F82E41}" srcId="{CB247F52-9665-427F-9E67-6CF454595420}" destId="{A04F97B9-F656-4D36-BF85-046F4A744AB2}" srcOrd="2" destOrd="0" parTransId="{87FB43CE-8771-4EC9-B57A-17C0064B1227}" sibTransId="{47C0E135-E14C-406A-9ED9-5733633877F0}"/>
    <dgm:cxn modelId="{1700298C-3B0D-41F4-A5E6-953DBAD4CBA4}" type="presOf" srcId="{551A6C19-FD78-42F5-89D0-2F5965E26255}" destId="{3AFF7E90-D887-4259-9BC1-7193E00A8497}" srcOrd="0" destOrd="0" presId="urn:microsoft.com/office/officeart/2005/8/layout/hierarchy1"/>
    <dgm:cxn modelId="{77E1269C-0D3E-4E5C-97BE-3B1726AC77C5}" type="presOf" srcId="{12C6CA24-D8F6-44F6-BB6B-C9482AB449F1}" destId="{B798DDC4-DC63-41AD-8AF0-907E5EC99083}" srcOrd="0" destOrd="0" presId="urn:microsoft.com/office/officeart/2005/8/layout/hierarchy1"/>
    <dgm:cxn modelId="{B4F48E9D-9471-4A01-8E7F-7877D7A847D9}" srcId="{CB247F52-9665-427F-9E67-6CF454595420}" destId="{0C50E0E4-C549-4C5A-8CCC-141FA445D37A}" srcOrd="1" destOrd="0" parTransId="{4269343B-B25F-4A94-9C2B-33C1543DFEE9}" sibTransId="{0F4DA56C-B465-4D0A-978F-A78E93D86C7E}"/>
    <dgm:cxn modelId="{3AE37AA7-F72C-414E-A4EC-D3970FBA3D13}" type="presOf" srcId="{80D1AA2E-60AA-4C0D-A449-EC10569B8329}" destId="{BA8F9504-6EA3-453F-896C-B023E6751784}" srcOrd="0" destOrd="0" presId="urn:microsoft.com/office/officeart/2005/8/layout/hierarchy1"/>
    <dgm:cxn modelId="{DE03CDA7-AA9C-4F94-960A-706D61B82871}" srcId="{4C7F578C-E666-482D-B455-75E27E43DB96}" destId="{CB247F52-9665-427F-9E67-6CF454595420}" srcOrd="0" destOrd="0" parTransId="{D8288FBC-FE0A-426A-BD07-9C5AECCCDDE5}" sibTransId="{4923FF2E-0714-4B14-A6B9-35300D581F90}"/>
    <dgm:cxn modelId="{42D254A8-D37D-45E1-A3C6-B05E809C8AB0}" srcId="{E787EBD6-2BD6-4EB6-A7C6-3955EFC66FF8}" destId="{4C7F578C-E666-482D-B455-75E27E43DB96}" srcOrd="0" destOrd="0" parTransId="{083476FF-C321-4344-B31D-0835B46808A1}" sibTransId="{6C5E3121-D26E-4FEE-B949-6E8806195BFB}"/>
    <dgm:cxn modelId="{9768ADAD-282D-4BBE-A8BE-D3CF8A7218AE}" srcId="{4C7F578C-E666-482D-B455-75E27E43DB96}" destId="{3CACD1A6-3555-4C1F-86DB-033082A82CA5}" srcOrd="1" destOrd="0" parTransId="{FA8CD73E-D529-4A7D-8E8F-190DFC66AB1E}" sibTransId="{178C443D-8338-4537-A42B-F20F7196F98B}"/>
    <dgm:cxn modelId="{495F69B0-E223-434C-A8BD-0110E2179485}" type="presOf" srcId="{4C7F578C-E666-482D-B455-75E27E43DB96}" destId="{AF1A6419-2383-4A67-BBFC-1D8DC2146A22}" srcOrd="0" destOrd="0" presId="urn:microsoft.com/office/officeart/2005/8/layout/hierarchy1"/>
    <dgm:cxn modelId="{210E3BBD-1E57-41AB-86A3-CEB37B1FF38D}" type="presOf" srcId="{F0D0E5D1-DE07-4A6D-A167-FF890C30F996}" destId="{6241B281-EEDB-40C0-B0C4-8BF7D87E6D86}" srcOrd="0" destOrd="0" presId="urn:microsoft.com/office/officeart/2005/8/layout/hierarchy1"/>
    <dgm:cxn modelId="{E43842BE-D78F-4C3E-A8BB-ADE2C2F36954}" type="presOf" srcId="{265DDA8F-8F16-49CD-838A-1182D6840A15}" destId="{75432A69-74FE-47A4-BEE3-761F4F924BA1}" srcOrd="0" destOrd="0" presId="urn:microsoft.com/office/officeart/2005/8/layout/hierarchy1"/>
    <dgm:cxn modelId="{B175FCD4-A29E-4448-A2E7-4962FE902D2B}" type="presOf" srcId="{FF48D249-2705-4A39-AA75-CF6ABB98F3C9}" destId="{044F3325-7638-4611-B5A9-39AB4F61237E}" srcOrd="0" destOrd="0" presId="urn:microsoft.com/office/officeart/2005/8/layout/hierarchy1"/>
    <dgm:cxn modelId="{08F9BCEB-B84D-4D3E-926B-FD675FD11AFE}" type="presOf" srcId="{7B6D674C-F0F1-4C36-A6C4-AA2062E97B21}" destId="{6E60B22E-12C2-4B12-9CF1-572826E49747}" srcOrd="0" destOrd="0" presId="urn:microsoft.com/office/officeart/2005/8/layout/hierarchy1"/>
    <dgm:cxn modelId="{E0E194EE-5A63-4DBB-94BA-C4DBD6CE4892}" type="presOf" srcId="{E787EBD6-2BD6-4EB6-A7C6-3955EFC66FF8}" destId="{A297C85C-1299-4034-9736-64D753ABC1CC}" srcOrd="0" destOrd="0" presId="urn:microsoft.com/office/officeart/2005/8/layout/hierarchy1"/>
    <dgm:cxn modelId="{5872E7EF-1AA6-40D1-B8CD-F97398F195B5}" type="presOf" srcId="{0C50E0E4-C549-4C5A-8CCC-141FA445D37A}" destId="{1F1FA650-6388-47D3-822C-56DF56094A12}" srcOrd="0" destOrd="0" presId="urn:microsoft.com/office/officeart/2005/8/layout/hierarchy1"/>
    <dgm:cxn modelId="{398786F6-9580-44FC-BC24-29148C71D57C}" type="presOf" srcId="{4269343B-B25F-4A94-9C2B-33C1543DFEE9}" destId="{B0D91771-049F-4120-9028-1B2294693B06}" srcOrd="0" destOrd="0" presId="urn:microsoft.com/office/officeart/2005/8/layout/hierarchy1"/>
    <dgm:cxn modelId="{E0CC10FB-E1B2-475F-A733-1ADDEB94C75A}" type="presOf" srcId="{87FB43CE-8771-4EC9-B57A-17C0064B1227}" destId="{7F21AD54-CC7C-430F-983A-A691358D0384}" srcOrd="0" destOrd="0" presId="urn:microsoft.com/office/officeart/2005/8/layout/hierarchy1"/>
    <dgm:cxn modelId="{A39D58FE-1A75-49E4-8901-EED27F66B0AA}" type="presParOf" srcId="{A297C85C-1299-4034-9736-64D753ABC1CC}" destId="{7EC5B208-3713-46F7-BA59-486497614802}" srcOrd="0" destOrd="0" presId="urn:microsoft.com/office/officeart/2005/8/layout/hierarchy1"/>
    <dgm:cxn modelId="{12119D42-FAFB-45C4-B4E6-58090F285E7E}" type="presParOf" srcId="{7EC5B208-3713-46F7-BA59-486497614802}" destId="{E402FFC4-B6C7-45BE-AC88-80792E26E08C}" srcOrd="0" destOrd="0" presId="urn:microsoft.com/office/officeart/2005/8/layout/hierarchy1"/>
    <dgm:cxn modelId="{C5FA7634-3F66-4000-BBD7-73D85A18424F}" type="presParOf" srcId="{E402FFC4-B6C7-45BE-AC88-80792E26E08C}" destId="{DB375E79-B8E7-4D45-8812-15A4904C940D}" srcOrd="0" destOrd="0" presId="urn:microsoft.com/office/officeart/2005/8/layout/hierarchy1"/>
    <dgm:cxn modelId="{A86D8870-F38D-4D1A-998B-5E2316D73E13}" type="presParOf" srcId="{E402FFC4-B6C7-45BE-AC88-80792E26E08C}" destId="{AF1A6419-2383-4A67-BBFC-1D8DC2146A22}" srcOrd="1" destOrd="0" presId="urn:microsoft.com/office/officeart/2005/8/layout/hierarchy1"/>
    <dgm:cxn modelId="{FE807DBD-5072-4054-AA99-F5E53ACAFFC0}" type="presParOf" srcId="{7EC5B208-3713-46F7-BA59-486497614802}" destId="{8EB2E06E-0E3B-4A4F-B257-2FDA55EC3803}" srcOrd="1" destOrd="0" presId="urn:microsoft.com/office/officeart/2005/8/layout/hierarchy1"/>
    <dgm:cxn modelId="{E4807AE2-023D-45AF-82CA-EBA08DFAE426}" type="presParOf" srcId="{8EB2E06E-0E3B-4A4F-B257-2FDA55EC3803}" destId="{FFAD0F5B-0D7E-4669-BF4D-7E41E064AF72}" srcOrd="0" destOrd="0" presId="urn:microsoft.com/office/officeart/2005/8/layout/hierarchy1"/>
    <dgm:cxn modelId="{2B208A34-FD67-4E95-97BD-159D82BC066F}" type="presParOf" srcId="{8EB2E06E-0E3B-4A4F-B257-2FDA55EC3803}" destId="{F1720E76-54FC-4BFD-A47F-8BB1027994C7}" srcOrd="1" destOrd="0" presId="urn:microsoft.com/office/officeart/2005/8/layout/hierarchy1"/>
    <dgm:cxn modelId="{E8DB4970-E818-4084-A731-958206122578}" type="presParOf" srcId="{F1720E76-54FC-4BFD-A47F-8BB1027994C7}" destId="{3FD119AA-70F1-476A-9DD8-E8230E9D36C6}" srcOrd="0" destOrd="0" presId="urn:microsoft.com/office/officeart/2005/8/layout/hierarchy1"/>
    <dgm:cxn modelId="{8FFBFC15-D9DF-4EBA-9EDB-C12067EE63BC}" type="presParOf" srcId="{3FD119AA-70F1-476A-9DD8-E8230E9D36C6}" destId="{BE6221F9-39DC-4531-8278-2F1DBEA2A59D}" srcOrd="0" destOrd="0" presId="urn:microsoft.com/office/officeart/2005/8/layout/hierarchy1"/>
    <dgm:cxn modelId="{E8BD01B3-EFEA-4097-A17A-5C187D8AFEB1}" type="presParOf" srcId="{3FD119AA-70F1-476A-9DD8-E8230E9D36C6}" destId="{4854B5EC-3844-4B8D-9231-76BB2AD75C19}" srcOrd="1" destOrd="0" presId="urn:microsoft.com/office/officeart/2005/8/layout/hierarchy1"/>
    <dgm:cxn modelId="{CC15D1E4-540B-4178-A283-A75E9B40D3F6}" type="presParOf" srcId="{F1720E76-54FC-4BFD-A47F-8BB1027994C7}" destId="{01BAB2D4-D98A-4F37-B20F-26C42BBC9109}" srcOrd="1" destOrd="0" presId="urn:microsoft.com/office/officeart/2005/8/layout/hierarchy1"/>
    <dgm:cxn modelId="{DF86F07A-798D-4A88-9B5E-2ED9A723060B}" type="presParOf" srcId="{01BAB2D4-D98A-4F37-B20F-26C42BBC9109}" destId="{75432A69-74FE-47A4-BEE3-761F4F924BA1}" srcOrd="0" destOrd="0" presId="urn:microsoft.com/office/officeart/2005/8/layout/hierarchy1"/>
    <dgm:cxn modelId="{B2A14EE5-7E43-4204-A58A-97F310DC6A45}" type="presParOf" srcId="{01BAB2D4-D98A-4F37-B20F-26C42BBC9109}" destId="{4D4B75F1-BCA4-488C-B41F-BD073C818859}" srcOrd="1" destOrd="0" presId="urn:microsoft.com/office/officeart/2005/8/layout/hierarchy1"/>
    <dgm:cxn modelId="{103A02E1-A10D-4CA8-9498-77A7FABD26A3}" type="presParOf" srcId="{4D4B75F1-BCA4-488C-B41F-BD073C818859}" destId="{9AD418D6-B029-418D-80EB-2A261AE4937F}" srcOrd="0" destOrd="0" presId="urn:microsoft.com/office/officeart/2005/8/layout/hierarchy1"/>
    <dgm:cxn modelId="{EE9CB22F-CF4F-40B3-AFB4-F0525AF3EE36}" type="presParOf" srcId="{9AD418D6-B029-418D-80EB-2A261AE4937F}" destId="{1649EDE9-AED6-4895-9EC2-46BF33283A3E}" srcOrd="0" destOrd="0" presId="urn:microsoft.com/office/officeart/2005/8/layout/hierarchy1"/>
    <dgm:cxn modelId="{076D47A2-28C7-4D15-9CEB-33160D5B8A50}" type="presParOf" srcId="{9AD418D6-B029-418D-80EB-2A261AE4937F}" destId="{B798DDC4-DC63-41AD-8AF0-907E5EC99083}" srcOrd="1" destOrd="0" presId="urn:microsoft.com/office/officeart/2005/8/layout/hierarchy1"/>
    <dgm:cxn modelId="{3D575630-BDD4-4973-9CD2-023CE04ABF74}" type="presParOf" srcId="{4D4B75F1-BCA4-488C-B41F-BD073C818859}" destId="{C023AF71-B33C-4A98-8BB1-D15269D9A2C8}" srcOrd="1" destOrd="0" presId="urn:microsoft.com/office/officeart/2005/8/layout/hierarchy1"/>
    <dgm:cxn modelId="{4E174C97-8A85-4F3D-8DBB-A548B40FE6E6}" type="presParOf" srcId="{C023AF71-B33C-4A98-8BB1-D15269D9A2C8}" destId="{4DD64722-E9C1-4C31-BD31-ED260236C09F}" srcOrd="0" destOrd="0" presId="urn:microsoft.com/office/officeart/2005/8/layout/hierarchy1"/>
    <dgm:cxn modelId="{311EDC49-407A-4218-8082-C526FBB373DD}" type="presParOf" srcId="{C023AF71-B33C-4A98-8BB1-D15269D9A2C8}" destId="{78F06CE3-7342-4D17-B8C5-5BC6DD92C2D9}" srcOrd="1" destOrd="0" presId="urn:microsoft.com/office/officeart/2005/8/layout/hierarchy1"/>
    <dgm:cxn modelId="{79B33C53-B73E-4A7F-8A67-2AEB5E4AF1CC}" type="presParOf" srcId="{78F06CE3-7342-4D17-B8C5-5BC6DD92C2D9}" destId="{96965638-8C6C-4E9C-859F-17CC609E4BB8}" srcOrd="0" destOrd="0" presId="urn:microsoft.com/office/officeart/2005/8/layout/hierarchy1"/>
    <dgm:cxn modelId="{B08A55D9-FD4B-495A-9B7C-0387172036EF}" type="presParOf" srcId="{96965638-8C6C-4E9C-859F-17CC609E4BB8}" destId="{FA9F8697-9CE3-4877-865A-DAFBA8371BAA}" srcOrd="0" destOrd="0" presId="urn:microsoft.com/office/officeart/2005/8/layout/hierarchy1"/>
    <dgm:cxn modelId="{2679A78D-0BFA-489B-8925-DFC3876A894F}" type="presParOf" srcId="{96965638-8C6C-4E9C-859F-17CC609E4BB8}" destId="{4806F61F-CB8D-42E7-B193-286E9DEE827D}" srcOrd="1" destOrd="0" presId="urn:microsoft.com/office/officeart/2005/8/layout/hierarchy1"/>
    <dgm:cxn modelId="{244E80A7-B086-42F0-BFEE-0C9567F40186}" type="presParOf" srcId="{78F06CE3-7342-4D17-B8C5-5BC6DD92C2D9}" destId="{4C9A3BAC-6B72-4100-B935-6D3CAB15812E}" srcOrd="1" destOrd="0" presId="urn:microsoft.com/office/officeart/2005/8/layout/hierarchy1"/>
    <dgm:cxn modelId="{E74311FD-B87D-4738-8D22-47C14FD0D745}" type="presParOf" srcId="{01BAB2D4-D98A-4F37-B20F-26C42BBC9109}" destId="{B0D91771-049F-4120-9028-1B2294693B06}" srcOrd="2" destOrd="0" presId="urn:microsoft.com/office/officeart/2005/8/layout/hierarchy1"/>
    <dgm:cxn modelId="{810AF3E2-45A4-49E2-8C89-A7B1F5F5FEBA}" type="presParOf" srcId="{01BAB2D4-D98A-4F37-B20F-26C42BBC9109}" destId="{13D542F5-A9C5-4A10-893A-164FC23185FD}" srcOrd="3" destOrd="0" presId="urn:microsoft.com/office/officeart/2005/8/layout/hierarchy1"/>
    <dgm:cxn modelId="{A30CB2B5-9A76-4E61-8728-D31B621EE4D7}" type="presParOf" srcId="{13D542F5-A9C5-4A10-893A-164FC23185FD}" destId="{5F264EFE-F235-417E-8658-F14920F118E5}" srcOrd="0" destOrd="0" presId="urn:microsoft.com/office/officeart/2005/8/layout/hierarchy1"/>
    <dgm:cxn modelId="{678C0E86-4BF4-4A04-9238-5B9C82E78266}" type="presParOf" srcId="{5F264EFE-F235-417E-8658-F14920F118E5}" destId="{528BC2E0-BD01-4CE3-A0C0-2E2AD9C37075}" srcOrd="0" destOrd="0" presId="urn:microsoft.com/office/officeart/2005/8/layout/hierarchy1"/>
    <dgm:cxn modelId="{FFC17509-27C8-47E0-BA6A-9C9311204688}" type="presParOf" srcId="{5F264EFE-F235-417E-8658-F14920F118E5}" destId="{1F1FA650-6388-47D3-822C-56DF56094A12}" srcOrd="1" destOrd="0" presId="urn:microsoft.com/office/officeart/2005/8/layout/hierarchy1"/>
    <dgm:cxn modelId="{82C53F21-284E-49E9-91C7-CC4E0F3CF0F7}" type="presParOf" srcId="{13D542F5-A9C5-4A10-893A-164FC23185FD}" destId="{C422237F-DC12-48F9-8E7C-CB85A4FB6CEF}" srcOrd="1" destOrd="0" presId="urn:microsoft.com/office/officeart/2005/8/layout/hierarchy1"/>
    <dgm:cxn modelId="{7812C1C1-DFDB-457A-BCD8-D26A1B563D3C}" type="presParOf" srcId="{C422237F-DC12-48F9-8E7C-CB85A4FB6CEF}" destId="{044F3325-7638-4611-B5A9-39AB4F61237E}" srcOrd="0" destOrd="0" presId="urn:microsoft.com/office/officeart/2005/8/layout/hierarchy1"/>
    <dgm:cxn modelId="{7D9F1E60-F1EA-4B1E-861E-8EB972B8F1EE}" type="presParOf" srcId="{C422237F-DC12-48F9-8E7C-CB85A4FB6CEF}" destId="{FD4ADB0A-EF7B-494A-88CA-9C717751E79B}" srcOrd="1" destOrd="0" presId="urn:microsoft.com/office/officeart/2005/8/layout/hierarchy1"/>
    <dgm:cxn modelId="{B04F6B6C-07C1-47D3-9CB8-2FF1346D8015}" type="presParOf" srcId="{FD4ADB0A-EF7B-494A-88CA-9C717751E79B}" destId="{B8AADF20-9458-4BF2-B18B-CF0BFEDB29CC}" srcOrd="0" destOrd="0" presId="urn:microsoft.com/office/officeart/2005/8/layout/hierarchy1"/>
    <dgm:cxn modelId="{2E0EB026-4A3E-49C8-98C9-A7D8E797F29B}" type="presParOf" srcId="{B8AADF20-9458-4BF2-B18B-CF0BFEDB29CC}" destId="{B4391399-B01A-4D7D-94E0-835A12964FB4}" srcOrd="0" destOrd="0" presId="urn:microsoft.com/office/officeart/2005/8/layout/hierarchy1"/>
    <dgm:cxn modelId="{AD39AB6D-2554-4D8A-9424-987BD21D1CF7}" type="presParOf" srcId="{B8AADF20-9458-4BF2-B18B-CF0BFEDB29CC}" destId="{BA8F9504-6EA3-453F-896C-B023E6751784}" srcOrd="1" destOrd="0" presId="urn:microsoft.com/office/officeart/2005/8/layout/hierarchy1"/>
    <dgm:cxn modelId="{7CD3F342-30A8-4EA2-8260-643F659EC182}" type="presParOf" srcId="{FD4ADB0A-EF7B-494A-88CA-9C717751E79B}" destId="{520A5706-8D99-49CD-8727-1DC1A45566C5}" srcOrd="1" destOrd="0" presId="urn:microsoft.com/office/officeart/2005/8/layout/hierarchy1"/>
    <dgm:cxn modelId="{CC67CB5C-73E1-4108-81E0-698E554F09C8}" type="presParOf" srcId="{01BAB2D4-D98A-4F37-B20F-26C42BBC9109}" destId="{7F21AD54-CC7C-430F-983A-A691358D0384}" srcOrd="4" destOrd="0" presId="urn:microsoft.com/office/officeart/2005/8/layout/hierarchy1"/>
    <dgm:cxn modelId="{C1A0799A-393E-4455-BD07-E1959A0863E7}" type="presParOf" srcId="{01BAB2D4-D98A-4F37-B20F-26C42BBC9109}" destId="{616137C3-F614-4A44-9EA7-09C6C9F72222}" srcOrd="5" destOrd="0" presId="urn:microsoft.com/office/officeart/2005/8/layout/hierarchy1"/>
    <dgm:cxn modelId="{0BEA83D4-4EB2-4DBB-BAAA-D515F871FE8F}" type="presParOf" srcId="{616137C3-F614-4A44-9EA7-09C6C9F72222}" destId="{1F2D3C91-12BF-432E-89EB-8C19295ABA5B}" srcOrd="0" destOrd="0" presId="urn:microsoft.com/office/officeart/2005/8/layout/hierarchy1"/>
    <dgm:cxn modelId="{B5D45145-52F4-4188-9D59-0074CD4C5455}" type="presParOf" srcId="{1F2D3C91-12BF-432E-89EB-8C19295ABA5B}" destId="{83544DC1-7E1F-46B4-85D5-BA0957637CF9}" srcOrd="0" destOrd="0" presId="urn:microsoft.com/office/officeart/2005/8/layout/hierarchy1"/>
    <dgm:cxn modelId="{AE4C1D6A-975F-4A59-BC32-C4768B5A5128}" type="presParOf" srcId="{1F2D3C91-12BF-432E-89EB-8C19295ABA5B}" destId="{4DCDB551-2BEA-41F8-94B0-054F01431F09}" srcOrd="1" destOrd="0" presId="urn:microsoft.com/office/officeart/2005/8/layout/hierarchy1"/>
    <dgm:cxn modelId="{FFDBAF72-BAB7-4978-BC68-64B9825E471B}" type="presParOf" srcId="{616137C3-F614-4A44-9EA7-09C6C9F72222}" destId="{81AA4F88-73E8-4BCD-942D-165F15A360A2}" srcOrd="1" destOrd="0" presId="urn:microsoft.com/office/officeart/2005/8/layout/hierarchy1"/>
    <dgm:cxn modelId="{7C6B7815-D00F-4183-96CA-3C3D25AF6B1C}" type="presParOf" srcId="{81AA4F88-73E8-4BCD-942D-165F15A360A2}" destId="{6241B281-EEDB-40C0-B0C4-8BF7D87E6D86}" srcOrd="0" destOrd="0" presId="urn:microsoft.com/office/officeart/2005/8/layout/hierarchy1"/>
    <dgm:cxn modelId="{46F2B59C-DE87-4D3C-B872-7E5BBEACCD1E}" type="presParOf" srcId="{81AA4F88-73E8-4BCD-942D-165F15A360A2}" destId="{45447502-9A01-4109-AFA4-5285E3996E5D}" srcOrd="1" destOrd="0" presId="urn:microsoft.com/office/officeart/2005/8/layout/hierarchy1"/>
    <dgm:cxn modelId="{50AA6829-F0D2-4B62-9B9A-75E0707D5F6F}" type="presParOf" srcId="{45447502-9A01-4109-AFA4-5285E3996E5D}" destId="{85214C9A-0714-4724-B61F-7A212A03A2A6}" srcOrd="0" destOrd="0" presId="urn:microsoft.com/office/officeart/2005/8/layout/hierarchy1"/>
    <dgm:cxn modelId="{F4706772-04AC-4478-9430-FC668F515057}" type="presParOf" srcId="{85214C9A-0714-4724-B61F-7A212A03A2A6}" destId="{25C41204-8230-4DF4-A60D-44EB3320E413}" srcOrd="0" destOrd="0" presId="urn:microsoft.com/office/officeart/2005/8/layout/hierarchy1"/>
    <dgm:cxn modelId="{A486D2B4-B4F6-4451-AEAA-10459A9F4E21}" type="presParOf" srcId="{85214C9A-0714-4724-B61F-7A212A03A2A6}" destId="{3AFF7E90-D887-4259-9BC1-7193E00A8497}" srcOrd="1" destOrd="0" presId="urn:microsoft.com/office/officeart/2005/8/layout/hierarchy1"/>
    <dgm:cxn modelId="{DAA940A3-A7C3-4173-901D-E2DF391A22DC}" type="presParOf" srcId="{45447502-9A01-4109-AFA4-5285E3996E5D}" destId="{A8E46F3A-305C-4D7B-B511-A3E6B46997A6}" srcOrd="1" destOrd="0" presId="urn:microsoft.com/office/officeart/2005/8/layout/hierarchy1"/>
    <dgm:cxn modelId="{4683D27D-A946-47D8-AA66-B9EFB0CD37BE}" type="presParOf" srcId="{8EB2E06E-0E3B-4A4F-B257-2FDA55EC3803}" destId="{90B5DD36-2D95-48F3-B14D-38A7386626E4}" srcOrd="2" destOrd="0" presId="urn:microsoft.com/office/officeart/2005/8/layout/hierarchy1"/>
    <dgm:cxn modelId="{A8D7B1C4-A6B8-4991-924A-8AC40AC5D6C4}" type="presParOf" srcId="{8EB2E06E-0E3B-4A4F-B257-2FDA55EC3803}" destId="{E98969B9-7E6B-45B8-A381-7C0D27C08D13}" srcOrd="3" destOrd="0" presId="urn:microsoft.com/office/officeart/2005/8/layout/hierarchy1"/>
    <dgm:cxn modelId="{FD14309F-35AE-4C23-B481-9489E2C7641E}" type="presParOf" srcId="{E98969B9-7E6B-45B8-A381-7C0D27C08D13}" destId="{70D93BB6-CF7C-4414-B298-2B3E548C574C}" srcOrd="0" destOrd="0" presId="urn:microsoft.com/office/officeart/2005/8/layout/hierarchy1"/>
    <dgm:cxn modelId="{F3EBF078-7747-43A1-9749-D8A762FDF988}" type="presParOf" srcId="{70D93BB6-CF7C-4414-B298-2B3E548C574C}" destId="{2BF1FB31-BBEB-4B75-A22A-0C476A2AC21F}" srcOrd="0" destOrd="0" presId="urn:microsoft.com/office/officeart/2005/8/layout/hierarchy1"/>
    <dgm:cxn modelId="{777416EF-A5BA-4CA9-B296-1305A6388A5C}" type="presParOf" srcId="{70D93BB6-CF7C-4414-B298-2B3E548C574C}" destId="{124A7BE5-EA77-4E06-AC3E-0808293EFBCF}" srcOrd="1" destOrd="0" presId="urn:microsoft.com/office/officeart/2005/8/layout/hierarchy1"/>
    <dgm:cxn modelId="{0524F927-3B99-472C-9284-DEBC1E78E367}" type="presParOf" srcId="{E98969B9-7E6B-45B8-A381-7C0D27C08D13}" destId="{E9EC8E9A-B3B0-4C14-8209-7A238F13EC8D}" srcOrd="1" destOrd="0" presId="urn:microsoft.com/office/officeart/2005/8/layout/hierarchy1"/>
    <dgm:cxn modelId="{0C1A948A-5925-465A-905F-0083E4492665}" type="presParOf" srcId="{E9EC8E9A-B3B0-4C14-8209-7A238F13EC8D}" destId="{1457FBC0-2584-4BE9-AAD5-3AB541B9EA30}" srcOrd="0" destOrd="0" presId="urn:microsoft.com/office/officeart/2005/8/layout/hierarchy1"/>
    <dgm:cxn modelId="{9291D152-6668-4CA6-938C-F02D1B4CEE97}" type="presParOf" srcId="{E9EC8E9A-B3B0-4C14-8209-7A238F13EC8D}" destId="{5414766B-33DD-4935-BD28-8323A72512B6}" srcOrd="1" destOrd="0" presId="urn:microsoft.com/office/officeart/2005/8/layout/hierarchy1"/>
    <dgm:cxn modelId="{5B70A739-A4BA-4617-B7CE-CD58B410F353}" type="presParOf" srcId="{5414766B-33DD-4935-BD28-8323A72512B6}" destId="{01170BB2-0958-406E-86E6-48AFF0810B3F}" srcOrd="0" destOrd="0" presId="urn:microsoft.com/office/officeart/2005/8/layout/hierarchy1"/>
    <dgm:cxn modelId="{AA82771F-BC1E-4E0B-8A70-A4DBBE11B75A}" type="presParOf" srcId="{01170BB2-0958-406E-86E6-48AFF0810B3F}" destId="{0AAFE7FE-7A08-4577-8CF6-0EAE3C8B308F}" srcOrd="0" destOrd="0" presId="urn:microsoft.com/office/officeart/2005/8/layout/hierarchy1"/>
    <dgm:cxn modelId="{B990362F-27CF-4BFA-99DD-BCAD3EDD59D5}" type="presParOf" srcId="{01170BB2-0958-406E-86E6-48AFF0810B3F}" destId="{C1358557-EC01-4565-B8A2-45567AE708E4}" srcOrd="1" destOrd="0" presId="urn:microsoft.com/office/officeart/2005/8/layout/hierarchy1"/>
    <dgm:cxn modelId="{414AE984-984E-4A68-AC23-4595E0E2DE7C}" type="presParOf" srcId="{5414766B-33DD-4935-BD28-8323A72512B6}" destId="{16D308B5-8604-4721-A96C-8567D7F799E6}" srcOrd="1" destOrd="0" presId="urn:microsoft.com/office/officeart/2005/8/layout/hierarchy1"/>
    <dgm:cxn modelId="{B297A240-B785-4DA7-8F47-E0AEF16E70F8}" type="presParOf" srcId="{E9EC8E9A-B3B0-4C14-8209-7A238F13EC8D}" destId="{B879F689-0398-40CF-A0E9-A960D24C1D27}" srcOrd="2" destOrd="0" presId="urn:microsoft.com/office/officeart/2005/8/layout/hierarchy1"/>
    <dgm:cxn modelId="{0AD19EE2-8B04-43BF-A90C-4B0D0CA3C08D}" type="presParOf" srcId="{E9EC8E9A-B3B0-4C14-8209-7A238F13EC8D}" destId="{A06C8131-4BFE-4E64-8BA1-80ED32BF7D0E}" srcOrd="3" destOrd="0" presId="urn:microsoft.com/office/officeart/2005/8/layout/hierarchy1"/>
    <dgm:cxn modelId="{4BFC2877-062C-4181-8B5F-19A36BCD744E}" type="presParOf" srcId="{A06C8131-4BFE-4E64-8BA1-80ED32BF7D0E}" destId="{AAE8A0D5-DC15-4847-A953-C624F8B2320C}" srcOrd="0" destOrd="0" presId="urn:microsoft.com/office/officeart/2005/8/layout/hierarchy1"/>
    <dgm:cxn modelId="{B91396B9-CC42-42A1-83C1-2B53EC2CC8C7}" type="presParOf" srcId="{AAE8A0D5-DC15-4847-A953-C624F8B2320C}" destId="{5B94E86F-B1B7-4439-859F-97F726EA406D}" srcOrd="0" destOrd="0" presId="urn:microsoft.com/office/officeart/2005/8/layout/hierarchy1"/>
    <dgm:cxn modelId="{65F893DC-6F29-47D1-AFE1-46FD3BF2DEE6}" type="presParOf" srcId="{AAE8A0D5-DC15-4847-A953-C624F8B2320C}" destId="{6E60B22E-12C2-4B12-9CF1-572826E49747}" srcOrd="1" destOrd="0" presId="urn:microsoft.com/office/officeart/2005/8/layout/hierarchy1"/>
    <dgm:cxn modelId="{45DC3C21-2841-4D5A-A960-E3916BD4B05F}" type="presParOf" srcId="{A06C8131-4BFE-4E64-8BA1-80ED32BF7D0E}" destId="{A0BC1526-36B3-40B4-8A28-B12BC7E603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EAFAF-FB01-4A32-989C-E2EC51F7AF27}">
      <dsp:nvSpPr>
        <dsp:cNvPr id="0" name=""/>
        <dsp:cNvSpPr/>
      </dsp:nvSpPr>
      <dsp:spPr>
        <a:xfrm>
          <a:off x="5" y="0"/>
          <a:ext cx="11171213" cy="3429345"/>
        </a:xfrm>
        <a:prstGeom prst="righ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99B4D-EDEA-41EA-8F96-124A91BDDD52}">
      <dsp:nvSpPr>
        <dsp:cNvPr id="0" name=""/>
        <dsp:cNvSpPr/>
      </dsp:nvSpPr>
      <dsp:spPr>
        <a:xfrm>
          <a:off x="3272" y="1451595"/>
          <a:ext cx="1970236" cy="1935460"/>
        </a:xfrm>
        <a:prstGeom prst="roundRect">
          <a:avLst/>
        </a:prstGeom>
        <a:solidFill>
          <a:srgbClr val="DDDD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Правильная методика</a:t>
          </a:r>
        </a:p>
      </dsp:txBody>
      <dsp:txXfrm>
        <a:off x="97753" y="1546076"/>
        <a:ext cx="1781274" cy="1746498"/>
      </dsp:txXfrm>
    </dsp:sp>
    <dsp:sp modelId="{A764D066-060C-48C5-BC9F-A29C6B07C2D3}">
      <dsp:nvSpPr>
        <dsp:cNvPr id="0" name=""/>
        <dsp:cNvSpPr/>
      </dsp:nvSpPr>
      <dsp:spPr>
        <a:xfrm>
          <a:off x="2301882" y="1451595"/>
          <a:ext cx="1970236" cy="1935460"/>
        </a:xfrm>
        <a:prstGeom prst="roundRect">
          <a:avLst/>
        </a:prstGeom>
        <a:solidFill>
          <a:srgbClr val="F1A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000000"/>
              </a:solidFill>
              <a:latin typeface="Arial"/>
              <a:ea typeface="+mn-ea"/>
              <a:cs typeface="Arial"/>
            </a:rPr>
            <a:t>Облачный цифровой инструмент</a:t>
          </a:r>
        </a:p>
      </dsp:txBody>
      <dsp:txXfrm>
        <a:off x="2396363" y="1546076"/>
        <a:ext cx="1781274" cy="1746498"/>
      </dsp:txXfrm>
    </dsp:sp>
    <dsp:sp modelId="{1861A0E9-6128-4470-90A6-FE9D2E8E4E2D}">
      <dsp:nvSpPr>
        <dsp:cNvPr id="0" name=""/>
        <dsp:cNvSpPr/>
      </dsp:nvSpPr>
      <dsp:spPr>
        <a:xfrm>
          <a:off x="4600491" y="1451595"/>
          <a:ext cx="1970236" cy="193546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000000"/>
              </a:solidFill>
              <a:latin typeface="Arial"/>
              <a:ea typeface="+mn-ea"/>
              <a:cs typeface="Arial"/>
            </a:rPr>
            <a:t>Совместимость с любым ЭЖД</a:t>
          </a:r>
        </a:p>
      </dsp:txBody>
      <dsp:txXfrm>
        <a:off x="4694972" y="1546076"/>
        <a:ext cx="1781274" cy="1746498"/>
      </dsp:txXfrm>
    </dsp:sp>
    <dsp:sp modelId="{1D7FC9AC-8CD2-42DC-A752-4D8A0DB8649E}">
      <dsp:nvSpPr>
        <dsp:cNvPr id="0" name=""/>
        <dsp:cNvSpPr/>
      </dsp:nvSpPr>
      <dsp:spPr>
        <a:xfrm>
          <a:off x="6899100" y="1451595"/>
          <a:ext cx="1970236" cy="1935460"/>
        </a:xfrm>
        <a:prstGeom prst="roundRect">
          <a:avLst/>
        </a:prstGeom>
        <a:solidFill>
          <a:srgbClr val="F1A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000000"/>
              </a:solidFill>
              <a:latin typeface="Arial"/>
              <a:ea typeface="+mn-ea"/>
              <a:cs typeface="Arial"/>
            </a:rPr>
            <a:t>Возможность импорта первичных данных</a:t>
          </a:r>
        </a:p>
      </dsp:txBody>
      <dsp:txXfrm>
        <a:off x="6993581" y="1546076"/>
        <a:ext cx="1781274" cy="1746498"/>
      </dsp:txXfrm>
    </dsp:sp>
    <dsp:sp modelId="{99BE0839-AB53-411B-B98F-B358CE2C0839}">
      <dsp:nvSpPr>
        <dsp:cNvPr id="0" name=""/>
        <dsp:cNvSpPr/>
      </dsp:nvSpPr>
      <dsp:spPr>
        <a:xfrm>
          <a:off x="9197709" y="1451595"/>
          <a:ext cx="1970236" cy="1935460"/>
        </a:xfrm>
        <a:prstGeom prst="roundRect">
          <a:avLst/>
        </a:prstGeom>
        <a:solidFill>
          <a:srgbClr val="DDDD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000000"/>
              </a:solidFill>
              <a:latin typeface="Arial"/>
              <a:ea typeface="+mn-ea"/>
              <a:cs typeface="Arial"/>
            </a:rPr>
            <a:t>Разнообразные пользовательские настройки</a:t>
          </a:r>
        </a:p>
      </dsp:txBody>
      <dsp:txXfrm>
        <a:off x="9292190" y="1546076"/>
        <a:ext cx="1781274" cy="1746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9F689-0398-40CF-A0E9-A960D24C1D27}">
      <dsp:nvSpPr>
        <dsp:cNvPr id="0" name=""/>
        <dsp:cNvSpPr/>
      </dsp:nvSpPr>
      <dsp:spPr>
        <a:xfrm>
          <a:off x="5669929" y="1735052"/>
          <a:ext cx="678789" cy="323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43"/>
              </a:lnTo>
              <a:lnTo>
                <a:pt x="678789" y="220143"/>
              </a:lnTo>
              <a:lnTo>
                <a:pt x="678789" y="3230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7FBC0-2584-4BE9-AAD5-3AB541B9EA30}">
      <dsp:nvSpPr>
        <dsp:cNvPr id="0" name=""/>
        <dsp:cNvSpPr/>
      </dsp:nvSpPr>
      <dsp:spPr>
        <a:xfrm>
          <a:off x="4991140" y="1735052"/>
          <a:ext cx="678789" cy="323042"/>
        </a:xfrm>
        <a:custGeom>
          <a:avLst/>
          <a:gdLst/>
          <a:ahLst/>
          <a:cxnLst/>
          <a:rect l="0" t="0" r="0" b="0"/>
          <a:pathLst>
            <a:path>
              <a:moveTo>
                <a:pt x="678789" y="0"/>
              </a:moveTo>
              <a:lnTo>
                <a:pt x="678789" y="220143"/>
              </a:lnTo>
              <a:lnTo>
                <a:pt x="0" y="220143"/>
              </a:lnTo>
              <a:lnTo>
                <a:pt x="0" y="3230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5DD36-2D95-48F3-B14D-38A7386626E4}">
      <dsp:nvSpPr>
        <dsp:cNvPr id="0" name=""/>
        <dsp:cNvSpPr/>
      </dsp:nvSpPr>
      <dsp:spPr>
        <a:xfrm>
          <a:off x="3972956" y="706686"/>
          <a:ext cx="1696973" cy="323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43"/>
              </a:lnTo>
              <a:lnTo>
                <a:pt x="1696973" y="220143"/>
              </a:lnTo>
              <a:lnTo>
                <a:pt x="1696973" y="323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1B281-EEDB-40C0-B0C4-8BF7D87E6D86}">
      <dsp:nvSpPr>
        <dsp:cNvPr id="0" name=""/>
        <dsp:cNvSpPr/>
      </dsp:nvSpPr>
      <dsp:spPr>
        <a:xfrm>
          <a:off x="3587841" y="2763418"/>
          <a:ext cx="91440" cy="323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0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1AD54-CC7C-430F-983A-A691358D0384}">
      <dsp:nvSpPr>
        <dsp:cNvPr id="0" name=""/>
        <dsp:cNvSpPr/>
      </dsp:nvSpPr>
      <dsp:spPr>
        <a:xfrm>
          <a:off x="2275983" y="1735052"/>
          <a:ext cx="1357578" cy="323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43"/>
              </a:lnTo>
              <a:lnTo>
                <a:pt x="1357578" y="220143"/>
              </a:lnTo>
              <a:lnTo>
                <a:pt x="1357578" y="3230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F3325-7638-4611-B5A9-39AB4F61237E}">
      <dsp:nvSpPr>
        <dsp:cNvPr id="0" name=""/>
        <dsp:cNvSpPr/>
      </dsp:nvSpPr>
      <dsp:spPr>
        <a:xfrm>
          <a:off x="2230263" y="2763418"/>
          <a:ext cx="91440" cy="323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0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91771-049F-4120-9028-1B2294693B06}">
      <dsp:nvSpPr>
        <dsp:cNvPr id="0" name=""/>
        <dsp:cNvSpPr/>
      </dsp:nvSpPr>
      <dsp:spPr>
        <a:xfrm>
          <a:off x="2230263" y="1735052"/>
          <a:ext cx="91440" cy="323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0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64722-E9C1-4C31-BD31-ED260236C09F}">
      <dsp:nvSpPr>
        <dsp:cNvPr id="0" name=""/>
        <dsp:cNvSpPr/>
      </dsp:nvSpPr>
      <dsp:spPr>
        <a:xfrm>
          <a:off x="872684" y="2763418"/>
          <a:ext cx="91440" cy="323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0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32A69-74FE-47A4-BEE3-761F4F924BA1}">
      <dsp:nvSpPr>
        <dsp:cNvPr id="0" name=""/>
        <dsp:cNvSpPr/>
      </dsp:nvSpPr>
      <dsp:spPr>
        <a:xfrm>
          <a:off x="918404" y="1735052"/>
          <a:ext cx="1357578" cy="323042"/>
        </a:xfrm>
        <a:custGeom>
          <a:avLst/>
          <a:gdLst/>
          <a:ahLst/>
          <a:cxnLst/>
          <a:rect l="0" t="0" r="0" b="0"/>
          <a:pathLst>
            <a:path>
              <a:moveTo>
                <a:pt x="1357578" y="0"/>
              </a:moveTo>
              <a:lnTo>
                <a:pt x="1357578" y="220143"/>
              </a:lnTo>
              <a:lnTo>
                <a:pt x="0" y="220143"/>
              </a:lnTo>
              <a:lnTo>
                <a:pt x="0" y="3230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D0F5B-0D7E-4669-BF4D-7E41E064AF72}">
      <dsp:nvSpPr>
        <dsp:cNvPr id="0" name=""/>
        <dsp:cNvSpPr/>
      </dsp:nvSpPr>
      <dsp:spPr>
        <a:xfrm>
          <a:off x="2275983" y="706686"/>
          <a:ext cx="1696973" cy="323042"/>
        </a:xfrm>
        <a:custGeom>
          <a:avLst/>
          <a:gdLst/>
          <a:ahLst/>
          <a:cxnLst/>
          <a:rect l="0" t="0" r="0" b="0"/>
          <a:pathLst>
            <a:path>
              <a:moveTo>
                <a:pt x="1696973" y="0"/>
              </a:moveTo>
              <a:lnTo>
                <a:pt x="1696973" y="220143"/>
              </a:lnTo>
              <a:lnTo>
                <a:pt x="0" y="220143"/>
              </a:lnTo>
              <a:lnTo>
                <a:pt x="0" y="323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75E79-B8E7-4D45-8812-15A4904C940D}">
      <dsp:nvSpPr>
        <dsp:cNvPr id="0" name=""/>
        <dsp:cNvSpPr/>
      </dsp:nvSpPr>
      <dsp:spPr>
        <a:xfrm>
          <a:off x="3417583" y="1363"/>
          <a:ext cx="1110746" cy="705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A6419-2383-4A67-BBFC-1D8DC2146A22}">
      <dsp:nvSpPr>
        <dsp:cNvPr id="0" name=""/>
        <dsp:cNvSpPr/>
      </dsp:nvSpPr>
      <dsp:spPr>
        <a:xfrm>
          <a:off x="3540999" y="118608"/>
          <a:ext cx="1110746" cy="70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Муниципальные органы управления образованием</a:t>
          </a:r>
        </a:p>
      </dsp:txBody>
      <dsp:txXfrm>
        <a:off x="3561657" y="139266"/>
        <a:ext cx="1069430" cy="664007"/>
      </dsp:txXfrm>
    </dsp:sp>
    <dsp:sp modelId="{BE6221F9-39DC-4531-8278-2F1DBEA2A59D}">
      <dsp:nvSpPr>
        <dsp:cNvPr id="0" name=""/>
        <dsp:cNvSpPr/>
      </dsp:nvSpPr>
      <dsp:spPr>
        <a:xfrm>
          <a:off x="1720610" y="1029728"/>
          <a:ext cx="1110746" cy="705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4B5EC-3844-4B8D-9231-76BB2AD75C19}">
      <dsp:nvSpPr>
        <dsp:cNvPr id="0" name=""/>
        <dsp:cNvSpPr/>
      </dsp:nvSpPr>
      <dsp:spPr>
        <a:xfrm>
          <a:off x="1844026" y="1146974"/>
          <a:ext cx="1110746" cy="70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Образовательная организация</a:t>
          </a:r>
        </a:p>
      </dsp:txBody>
      <dsp:txXfrm>
        <a:off x="1864684" y="1167632"/>
        <a:ext cx="1069430" cy="664007"/>
      </dsp:txXfrm>
    </dsp:sp>
    <dsp:sp modelId="{1649EDE9-AED6-4895-9EC2-46BF33283A3E}">
      <dsp:nvSpPr>
        <dsp:cNvPr id="0" name=""/>
        <dsp:cNvSpPr/>
      </dsp:nvSpPr>
      <dsp:spPr>
        <a:xfrm>
          <a:off x="363031" y="2058094"/>
          <a:ext cx="1110746" cy="705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8DDC4-DC63-41AD-8AF0-907E5EC99083}">
      <dsp:nvSpPr>
        <dsp:cNvPr id="0" name=""/>
        <dsp:cNvSpPr/>
      </dsp:nvSpPr>
      <dsp:spPr>
        <a:xfrm>
          <a:off x="486447" y="2175340"/>
          <a:ext cx="1110746" cy="70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Начальная школа</a:t>
          </a:r>
        </a:p>
      </dsp:txBody>
      <dsp:txXfrm>
        <a:off x="507105" y="2195998"/>
        <a:ext cx="1069430" cy="664007"/>
      </dsp:txXfrm>
    </dsp:sp>
    <dsp:sp modelId="{FA9F8697-9CE3-4877-865A-DAFBA8371BAA}">
      <dsp:nvSpPr>
        <dsp:cNvPr id="0" name=""/>
        <dsp:cNvSpPr/>
      </dsp:nvSpPr>
      <dsp:spPr>
        <a:xfrm>
          <a:off x="363031" y="3086460"/>
          <a:ext cx="1110746" cy="705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6F61F-CB8D-42E7-B193-286E9DEE827D}">
      <dsp:nvSpPr>
        <dsp:cNvPr id="0" name=""/>
        <dsp:cNvSpPr/>
      </dsp:nvSpPr>
      <dsp:spPr>
        <a:xfrm>
          <a:off x="486447" y="3203706"/>
          <a:ext cx="1110746" cy="70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Учащиеся</a:t>
          </a:r>
        </a:p>
      </dsp:txBody>
      <dsp:txXfrm>
        <a:off x="507105" y="3224364"/>
        <a:ext cx="1069430" cy="664007"/>
      </dsp:txXfrm>
    </dsp:sp>
    <dsp:sp modelId="{528BC2E0-BD01-4CE3-A0C0-2E2AD9C37075}">
      <dsp:nvSpPr>
        <dsp:cNvPr id="0" name=""/>
        <dsp:cNvSpPr/>
      </dsp:nvSpPr>
      <dsp:spPr>
        <a:xfrm>
          <a:off x="1720610" y="2058094"/>
          <a:ext cx="1110746" cy="705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FA650-6388-47D3-822C-56DF56094A12}">
      <dsp:nvSpPr>
        <dsp:cNvPr id="0" name=""/>
        <dsp:cNvSpPr/>
      </dsp:nvSpPr>
      <dsp:spPr>
        <a:xfrm>
          <a:off x="1844026" y="2175340"/>
          <a:ext cx="1110746" cy="70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Основная школа</a:t>
          </a:r>
        </a:p>
      </dsp:txBody>
      <dsp:txXfrm>
        <a:off x="1864684" y="2195998"/>
        <a:ext cx="1069430" cy="664007"/>
      </dsp:txXfrm>
    </dsp:sp>
    <dsp:sp modelId="{B4391399-B01A-4D7D-94E0-835A12964FB4}">
      <dsp:nvSpPr>
        <dsp:cNvPr id="0" name=""/>
        <dsp:cNvSpPr/>
      </dsp:nvSpPr>
      <dsp:spPr>
        <a:xfrm>
          <a:off x="1720610" y="3086460"/>
          <a:ext cx="1110746" cy="705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F9504-6EA3-453F-896C-B023E6751784}">
      <dsp:nvSpPr>
        <dsp:cNvPr id="0" name=""/>
        <dsp:cNvSpPr/>
      </dsp:nvSpPr>
      <dsp:spPr>
        <a:xfrm>
          <a:off x="1844026" y="3203706"/>
          <a:ext cx="1110746" cy="70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Учащиеся</a:t>
          </a:r>
        </a:p>
      </dsp:txBody>
      <dsp:txXfrm>
        <a:off x="1864684" y="3224364"/>
        <a:ext cx="1069430" cy="664007"/>
      </dsp:txXfrm>
    </dsp:sp>
    <dsp:sp modelId="{83544DC1-7E1F-46B4-85D5-BA0957637CF9}">
      <dsp:nvSpPr>
        <dsp:cNvPr id="0" name=""/>
        <dsp:cNvSpPr/>
      </dsp:nvSpPr>
      <dsp:spPr>
        <a:xfrm>
          <a:off x="3078188" y="2058094"/>
          <a:ext cx="1110746" cy="705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DB551-2BEA-41F8-94B0-054F01431F09}">
      <dsp:nvSpPr>
        <dsp:cNvPr id="0" name=""/>
        <dsp:cNvSpPr/>
      </dsp:nvSpPr>
      <dsp:spPr>
        <a:xfrm>
          <a:off x="3201605" y="2175340"/>
          <a:ext cx="1110746" cy="70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Старшая школа</a:t>
          </a:r>
        </a:p>
      </dsp:txBody>
      <dsp:txXfrm>
        <a:off x="3222263" y="2195998"/>
        <a:ext cx="1069430" cy="664007"/>
      </dsp:txXfrm>
    </dsp:sp>
    <dsp:sp modelId="{25C41204-8230-4DF4-A60D-44EB3320E413}">
      <dsp:nvSpPr>
        <dsp:cNvPr id="0" name=""/>
        <dsp:cNvSpPr/>
      </dsp:nvSpPr>
      <dsp:spPr>
        <a:xfrm>
          <a:off x="3078188" y="3086460"/>
          <a:ext cx="1110746" cy="705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F7E90-D887-4259-9BC1-7193E00A8497}">
      <dsp:nvSpPr>
        <dsp:cNvPr id="0" name=""/>
        <dsp:cNvSpPr/>
      </dsp:nvSpPr>
      <dsp:spPr>
        <a:xfrm>
          <a:off x="3201605" y="3203706"/>
          <a:ext cx="1110746" cy="70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Учащиеся</a:t>
          </a:r>
        </a:p>
      </dsp:txBody>
      <dsp:txXfrm>
        <a:off x="3222263" y="3224364"/>
        <a:ext cx="1069430" cy="664007"/>
      </dsp:txXfrm>
    </dsp:sp>
    <dsp:sp modelId="{2BF1FB31-BBEB-4B75-A22A-0C476A2AC21F}">
      <dsp:nvSpPr>
        <dsp:cNvPr id="0" name=""/>
        <dsp:cNvSpPr/>
      </dsp:nvSpPr>
      <dsp:spPr>
        <a:xfrm>
          <a:off x="5114556" y="1029728"/>
          <a:ext cx="1110746" cy="705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A7BE5-EA77-4E06-AC3E-0808293EFBCF}">
      <dsp:nvSpPr>
        <dsp:cNvPr id="0" name=""/>
        <dsp:cNvSpPr/>
      </dsp:nvSpPr>
      <dsp:spPr>
        <a:xfrm>
          <a:off x="5237973" y="1146974"/>
          <a:ext cx="1110746" cy="70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Образовательная организация</a:t>
          </a:r>
        </a:p>
      </dsp:txBody>
      <dsp:txXfrm>
        <a:off x="5258631" y="1167632"/>
        <a:ext cx="1069430" cy="664007"/>
      </dsp:txXfrm>
    </dsp:sp>
    <dsp:sp modelId="{0AAFE7FE-7A08-4577-8CF6-0EAE3C8B308F}">
      <dsp:nvSpPr>
        <dsp:cNvPr id="0" name=""/>
        <dsp:cNvSpPr/>
      </dsp:nvSpPr>
      <dsp:spPr>
        <a:xfrm>
          <a:off x="4435767" y="2058094"/>
          <a:ext cx="1110746" cy="705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58557-EC01-4565-B8A2-45567AE708E4}">
      <dsp:nvSpPr>
        <dsp:cNvPr id="0" name=""/>
        <dsp:cNvSpPr/>
      </dsp:nvSpPr>
      <dsp:spPr>
        <a:xfrm>
          <a:off x="4559183" y="2175340"/>
          <a:ext cx="1110746" cy="70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…</a:t>
          </a:r>
        </a:p>
      </dsp:txBody>
      <dsp:txXfrm>
        <a:off x="4579841" y="2195998"/>
        <a:ext cx="1069430" cy="664007"/>
      </dsp:txXfrm>
    </dsp:sp>
    <dsp:sp modelId="{5B94E86F-B1B7-4439-859F-97F726EA406D}">
      <dsp:nvSpPr>
        <dsp:cNvPr id="0" name=""/>
        <dsp:cNvSpPr/>
      </dsp:nvSpPr>
      <dsp:spPr>
        <a:xfrm>
          <a:off x="5793346" y="2058094"/>
          <a:ext cx="1110746" cy="705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0B22E-12C2-4B12-9CF1-572826E49747}">
      <dsp:nvSpPr>
        <dsp:cNvPr id="0" name=""/>
        <dsp:cNvSpPr/>
      </dsp:nvSpPr>
      <dsp:spPr>
        <a:xfrm>
          <a:off x="5916762" y="2175340"/>
          <a:ext cx="1110746" cy="70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…</a:t>
          </a:r>
        </a:p>
      </dsp:txBody>
      <dsp:txXfrm>
        <a:off x="5937420" y="2195998"/>
        <a:ext cx="1069430" cy="664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id="{FF603D21-5661-4471-A3A7-D1083F7777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id="{05378F09-DD24-4378-92F9-856741619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Подключиться к системе очень просто – достаточно подать заявку через сайт, </a:t>
            </a:r>
            <a:r>
              <a:rPr lang="en-US" altLang="ru-RU"/>
              <a:t>qr</a:t>
            </a:r>
            <a:r>
              <a:rPr lang="ru-RU" altLang="ru-RU"/>
              <a:t>-код на слайде.</a:t>
            </a:r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462383B6-14B0-4346-AF58-020D36F822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6DFE93-4610-45AA-813D-20780A1E3DBE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FC377FE1-6E59-4343-A4E2-7C1D70A53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0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regist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gif"/><Relationship Id="rId4" Type="http://schemas.openxmlformats.org/officeDocument/2006/relationships/hyperlink" Target="https://vk.com/obrazovanie1c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306311/?sphrase_id=245914" TargetMode="External"/><Relationship Id="rId2" Type="http://schemas.openxmlformats.org/officeDocument/2006/relationships/hyperlink" Target="https://edu.asi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catalog.arppsoft.ru/product/619449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>
            <a:extLst>
              <a:ext uri="{FF2B5EF4-FFF2-40B4-BE49-F238E27FC236}">
                <a16:creationId xmlns:a16="http://schemas.microsoft.com/office/drawing/2014/main" id="{393D16F8-71F3-4EE1-97F4-559E576C4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21" y="1724009"/>
            <a:ext cx="9219413" cy="23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l"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Futura PT Demi" panose="020B0702020204020303"/>
                <a:cs typeface="Times New Roman" panose="02020603050405020304" pitchFamily="18" charset="0"/>
              </a:rPr>
              <a:t>Тайм-менеджмент для учителей как повысить </a:t>
            </a:r>
          </a:p>
          <a:p>
            <a:pPr algn="l"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Futura PT Demi" panose="020B0702020204020303"/>
                <a:cs typeface="Times New Roman" panose="02020603050405020304" pitchFamily="18" charset="0"/>
              </a:rPr>
              <a:t>производительность и достигать лучших результатов</a:t>
            </a:r>
            <a:endParaRPr lang="ru-RU" sz="3600" b="1" i="0" dirty="0">
              <a:solidFill>
                <a:srgbClr val="C00000"/>
              </a:solidFill>
              <a:effectLst/>
              <a:latin typeface="Futura PT Demi" panose="020B0702020204020303"/>
            </a:endParaRPr>
          </a:p>
        </p:txBody>
      </p:sp>
      <p:sp>
        <p:nvSpPr>
          <p:cNvPr id="6147" name="Прямоугольник 8">
            <a:extLst>
              <a:ext uri="{FF2B5EF4-FFF2-40B4-BE49-F238E27FC236}">
                <a16:creationId xmlns:a16="http://schemas.microsoft.com/office/drawing/2014/main" id="{13AA639E-A127-4344-B580-B7B8B161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7" y="4092401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63D70D3-B9D0-4CC3-AA0C-ECA7BAB8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7" y="4813567"/>
            <a:ext cx="469196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Фогель В.О.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Методист отдела образовательных программ, учитель истории и обществознания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Возможности по работе с учебными материалами в системе «1С:Образование»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937E99-9093-4782-9BD3-5BA47F8B6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56" y="1514814"/>
            <a:ext cx="3821346" cy="2502798"/>
          </a:xfrm>
          <a:prstGeom prst="rect">
            <a:avLst/>
          </a:prstGeom>
        </p:spPr>
      </p:pic>
      <p:sp>
        <p:nvSpPr>
          <p:cNvPr id="8" name="Объект 13">
            <a:extLst>
              <a:ext uri="{FF2B5EF4-FFF2-40B4-BE49-F238E27FC236}">
                <a16:creationId xmlns:a16="http://schemas.microsoft.com/office/drawing/2014/main" id="{C3DA6BC8-AD6C-446A-9E9A-8325B37A6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04" y="1797322"/>
            <a:ext cx="7484566" cy="4513043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Доступ преподавателей и студентов к системе по сети интернет с любого устройства посредством браузера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Возможности для совместной работы и общения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Интеграция с сервисами для проведения онлайн-занятий по ссылке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73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Отчеты о действиях пользователей в системе «1С:Образование»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7E1C4409-D4BC-42B4-9196-B0B5C3BC0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77" y="1728032"/>
            <a:ext cx="6485045" cy="3811507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</a:pPr>
            <a:r>
              <a:rPr lang="ru-RU" dirty="0"/>
              <a:t>Вся информация о действиях пользователей в системе</a:t>
            </a:r>
          </a:p>
          <a:p>
            <a:pPr>
              <a:buClr>
                <a:srgbClr val="C00000"/>
              </a:buClr>
            </a:pPr>
            <a:r>
              <a:rPr lang="ru-RU" dirty="0"/>
              <a:t>Посещаемость системы</a:t>
            </a:r>
          </a:p>
          <a:p>
            <a:pPr>
              <a:buClr>
                <a:srgbClr val="C00000"/>
              </a:buClr>
            </a:pPr>
            <a:r>
              <a:rPr lang="ru-RU" dirty="0"/>
              <a:t>Проведенные онлайн-занятия</a:t>
            </a:r>
          </a:p>
          <a:p>
            <a:pPr>
              <a:buClr>
                <a:srgbClr val="C00000"/>
              </a:buClr>
            </a:pPr>
            <a:r>
              <a:rPr lang="ru-RU" dirty="0"/>
              <a:t>Использование цифровых учебных материалов</a:t>
            </a:r>
          </a:p>
          <a:p>
            <a:pPr>
              <a:buClr>
                <a:srgbClr val="C00000"/>
              </a:buClr>
            </a:pPr>
            <a:r>
              <a:rPr lang="ru-RU" dirty="0"/>
              <a:t>Отчет о результатах выполнения интерактивных заданий </a:t>
            </a:r>
          </a:p>
          <a:p>
            <a:pPr>
              <a:buClr>
                <a:srgbClr val="C00000"/>
              </a:buClr>
            </a:pPr>
            <a:r>
              <a:rPr lang="ru-RU" dirty="0"/>
              <a:t>И другие настраиваемые отчеты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795433-00E8-4608-8602-FEE0F360A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55" y="1560387"/>
            <a:ext cx="3455663" cy="41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4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Futura PT Demi" pitchFamily="34" charset="-52"/>
              </a:rPr>
              <a:t>Актуальная информация о системе «1С:Образование» – в  видеоматериалах на сайте!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9BDBF-614F-A69E-6D32-AB09B0DD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54" y="1321079"/>
            <a:ext cx="5253279" cy="5035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1384F-6311-00A2-50C2-77094CFB28C7}"/>
              </a:ext>
            </a:extLst>
          </p:cNvPr>
          <p:cNvSpPr txBox="1"/>
          <p:nvPr/>
        </p:nvSpPr>
        <p:spPr>
          <a:xfrm>
            <a:off x="6540333" y="3441560"/>
            <a:ext cx="5333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3"/>
              </a:rPr>
              <a:t>https://obrazovanie.1c.ru/events/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61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E006D01-3044-4B5E-96DC-1320820C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F1F93-9E85-4F88-9129-BAB16D24F430}"/>
              </a:ext>
            </a:extLst>
          </p:cNvPr>
          <p:cNvSpPr txBox="1"/>
          <p:nvPr/>
        </p:nvSpPr>
        <p:spPr>
          <a:xfrm>
            <a:off x="1602557" y="2274838"/>
            <a:ext cx="8851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Futura PT Demi"/>
              </a:rPr>
              <a:t>Построение многоуровневой муниципальной системы оценки качества образования </a:t>
            </a:r>
            <a:endParaRPr lang="ru-RU" altLang="ru-RU" sz="2800" b="1" dirty="0">
              <a:solidFill>
                <a:srgbClr val="C00000"/>
              </a:solidFill>
              <a:latin typeface="Futura PT Demi"/>
            </a:endParaRPr>
          </a:p>
        </p:txBody>
      </p:sp>
    </p:spTree>
    <p:extLst>
      <p:ext uri="{BB962C8B-B14F-4D97-AF65-F5344CB8AC3E}">
        <p14:creationId xmlns:p14="http://schemas.microsoft.com/office/powerpoint/2010/main" val="309093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9F827-4B3F-4136-B0A9-7FC36953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660" y="321635"/>
            <a:ext cx="10042600" cy="14769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spc="200" dirty="0">
                <a:solidFill>
                  <a:srgbClr val="C00000"/>
                </a:solidFill>
                <a:latin typeface="Futura PT Demi"/>
              </a:rPr>
              <a:t>Как выбрать цифровые инструменты для управления качеством образования?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FFAEAD0-D25F-4022-B1E1-A915420EE572}"/>
              </a:ext>
            </a:extLst>
          </p:cNvPr>
          <p:cNvGraphicFramePr/>
          <p:nvPr/>
        </p:nvGraphicFramePr>
        <p:xfrm>
          <a:off x="564740" y="1413398"/>
          <a:ext cx="11171219" cy="483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2">
            <a:extLst>
              <a:ext uri="{FF2B5EF4-FFF2-40B4-BE49-F238E27FC236}">
                <a16:creationId xmlns:a16="http://schemas.microsoft.com/office/drawing/2014/main" id="{BC860537-75D5-4771-88D0-110BA3BD0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215" y="207369"/>
            <a:ext cx="9215240" cy="983947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/>
              </a:rPr>
              <a:t>Структура многоуровневой системы оценки освоения ООП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6BEABB6-6A91-4055-B631-BEB2E5C787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8341" y="1701341"/>
          <a:ext cx="7390540" cy="391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6" name="TextBox 6">
            <a:extLst>
              <a:ext uri="{FF2B5EF4-FFF2-40B4-BE49-F238E27FC236}">
                <a16:creationId xmlns:a16="http://schemas.microsoft.com/office/drawing/2014/main" id="{A04AD92C-739A-47B4-A393-AFC22B706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12" y="2469389"/>
            <a:ext cx="4390729" cy="156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1AF00"/>
              </a:buClr>
              <a:buFont typeface="Wingdings" panose="05000000000000000000" pitchFamily="2" charset="2"/>
              <a:buChar char="§"/>
            </a:pPr>
            <a:r>
              <a:rPr lang="ru-RU" altLang="ru-RU" sz="2399">
                <a:cs typeface="Times New Roman" panose="02020603050405020304" pitchFamily="18" charset="0"/>
              </a:rPr>
              <a:t>Муниципальный уровень</a:t>
            </a:r>
          </a:p>
          <a:p>
            <a:pPr>
              <a:buClr>
                <a:srgbClr val="F1AF00"/>
              </a:buClr>
              <a:buFont typeface="Wingdings" panose="05000000000000000000" pitchFamily="2" charset="2"/>
              <a:buChar char="§"/>
            </a:pPr>
            <a:r>
              <a:rPr lang="ru-RU" altLang="ru-RU" sz="2399">
                <a:cs typeface="Times New Roman" panose="02020603050405020304" pitchFamily="18" charset="0"/>
              </a:rPr>
              <a:t>Уровень школы</a:t>
            </a:r>
          </a:p>
          <a:p>
            <a:pPr>
              <a:buClr>
                <a:srgbClr val="F1AF00"/>
              </a:buClr>
              <a:buFont typeface="Wingdings" panose="05000000000000000000" pitchFamily="2" charset="2"/>
              <a:buChar char="§"/>
            </a:pPr>
            <a:r>
              <a:rPr lang="ru-RU" altLang="ru-RU" sz="2399">
                <a:cs typeface="Times New Roman" panose="02020603050405020304" pitchFamily="18" charset="0"/>
              </a:rPr>
              <a:t>Уровень класса</a:t>
            </a:r>
          </a:p>
          <a:p>
            <a:pPr>
              <a:buClr>
                <a:srgbClr val="F1AF00"/>
              </a:buClr>
              <a:buFont typeface="Wingdings" panose="05000000000000000000" pitchFamily="2" charset="2"/>
              <a:buChar char="§"/>
            </a:pPr>
            <a:r>
              <a:rPr lang="ru-RU" altLang="ru-RU" sz="2399">
                <a:cs typeface="Times New Roman" panose="02020603050405020304" pitchFamily="18" charset="0"/>
              </a:rPr>
              <a:t>Индивидуальный уровень</a:t>
            </a:r>
            <a:endParaRPr lang="ru-RU" altLang="ru-RU" sz="2399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ACA17E27-145A-4F5E-871E-19E912C10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215" y="452826"/>
            <a:ext cx="9215240" cy="493032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/>
              </a:rPr>
              <a:t>Индивидуальный уровень</a:t>
            </a:r>
          </a:p>
        </p:txBody>
      </p:sp>
      <p:sp>
        <p:nvSpPr>
          <p:cNvPr id="34819" name="Объект 2">
            <a:extLst>
              <a:ext uri="{FF2B5EF4-FFF2-40B4-BE49-F238E27FC236}">
                <a16:creationId xmlns:a16="http://schemas.microsoft.com/office/drawing/2014/main" id="{8DBDF37E-94AC-48CF-BF1A-F82224FD10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11" y="1834584"/>
            <a:ext cx="5376791" cy="3910393"/>
          </a:xfrm>
        </p:spPr>
        <p:txBody>
          <a:bodyPr/>
          <a:lstStyle/>
          <a:p>
            <a:r>
              <a:rPr lang="ru-RU" altLang="ru-RU" sz="2133"/>
              <a:t>Сравнение ожидаемых и реальных результатов освоения образовательной программы по каждой теме</a:t>
            </a:r>
          </a:p>
          <a:p>
            <a:r>
              <a:rPr lang="ru-RU" altLang="ru-RU" sz="2133"/>
              <a:t>Уровень освоения планируемых результатов обучения</a:t>
            </a:r>
          </a:p>
          <a:p>
            <a:r>
              <a:rPr lang="ru-RU" altLang="ru-RU" sz="2133"/>
              <a:t>Анализ результатов тематической проверочной работы</a:t>
            </a:r>
          </a:p>
          <a:p>
            <a:r>
              <a:rPr lang="ru-RU" altLang="ru-RU" sz="2133"/>
              <a:t>Перечень неосвоенных элементов содержания (КЭС)</a:t>
            </a:r>
          </a:p>
          <a:p>
            <a:r>
              <a:rPr lang="ru-RU" altLang="ru-RU" sz="2133"/>
              <a:t>Рекомендации для учителя</a:t>
            </a:r>
          </a:p>
          <a:p>
            <a:endParaRPr lang="ru-RU" altLang="ru-RU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7D0B54AA-7F9B-4A1A-9C49-CE6B6679D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8" y="1318277"/>
            <a:ext cx="6502509" cy="47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1A3FEFE3-3EF1-4404-902F-5EE68693B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215" y="452826"/>
            <a:ext cx="9215240" cy="493032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/>
              </a:rPr>
              <a:t>Уровень класса</a:t>
            </a:r>
          </a:p>
        </p:txBody>
      </p:sp>
      <p:sp>
        <p:nvSpPr>
          <p:cNvPr id="35843" name="Объект 2">
            <a:extLst>
              <a:ext uri="{FF2B5EF4-FFF2-40B4-BE49-F238E27FC236}">
                <a16:creationId xmlns:a16="http://schemas.microsoft.com/office/drawing/2014/main" id="{72EF44B0-0C33-4D83-92EF-EF9A683767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8907" y="1474862"/>
            <a:ext cx="6322649" cy="3910393"/>
          </a:xfrm>
        </p:spPr>
        <p:txBody>
          <a:bodyPr/>
          <a:lstStyle/>
          <a:p>
            <a:r>
              <a:rPr lang="ru-RU" altLang="ru-RU" sz="2133"/>
              <a:t>Анализ результатов всех тематических проверочных работ по всем предметам учебного плана</a:t>
            </a:r>
          </a:p>
          <a:p>
            <a:r>
              <a:rPr lang="ru-RU" altLang="ru-RU" sz="2133"/>
              <a:t>Объективность оценивания образовательных результатов</a:t>
            </a:r>
          </a:p>
          <a:p>
            <a:r>
              <a:rPr lang="ru-RU" altLang="ru-RU" sz="2133"/>
              <a:t>Результативность освоения образовательной программы классом за учебный период</a:t>
            </a:r>
          </a:p>
          <a:p>
            <a:r>
              <a:rPr lang="ru-RU" altLang="ru-RU" sz="2133"/>
              <a:t>Выявление затруднений в работе педагогов</a:t>
            </a:r>
          </a:p>
          <a:p>
            <a:r>
              <a:rPr lang="ru-RU" altLang="ru-RU" sz="2133"/>
              <a:t>Отчет классного руководителя для заместителя директора по УВР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DEC7DA09-55EA-492E-B54A-E809DFF5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54" y="518424"/>
            <a:ext cx="5156726" cy="34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:a16="http://schemas.microsoft.com/office/drawing/2014/main" id="{F3FC8E8C-C7F4-4EA1-9293-B82B3C48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72" y="3717836"/>
            <a:ext cx="5459315" cy="202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98F193A3-E0C1-47EC-B79F-EE8EC53A9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215" y="452826"/>
            <a:ext cx="9215240" cy="493032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/>
              </a:rPr>
              <a:t>Уровень школы</a:t>
            </a:r>
          </a:p>
        </p:txBody>
      </p:sp>
      <p:sp>
        <p:nvSpPr>
          <p:cNvPr id="32771" name="Объект 2">
            <a:extLst>
              <a:ext uri="{FF2B5EF4-FFF2-40B4-BE49-F238E27FC236}">
                <a16:creationId xmlns:a16="http://schemas.microsoft.com/office/drawing/2014/main" id="{3D63E08C-D171-46F8-A10A-726B27E4AC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11" y="1381757"/>
            <a:ext cx="7871571" cy="391039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altLang="ru-RU" sz="2133" dirty="0"/>
              <a:t>Анализ результатов всех тематических проверочных работ по всем предметам учебного плана по ступеням обучения и по школе в целом</a:t>
            </a:r>
          </a:p>
          <a:p>
            <a:pPr>
              <a:defRPr/>
            </a:pPr>
            <a:r>
              <a:rPr lang="ru-RU" altLang="ru-RU" sz="2133" dirty="0"/>
              <a:t>Объективность оценивания образовательных результатов</a:t>
            </a:r>
          </a:p>
          <a:p>
            <a:pPr>
              <a:defRPr/>
            </a:pPr>
            <a:r>
              <a:rPr lang="ru-RU" altLang="ru-RU" sz="2133" dirty="0"/>
              <a:t>Результативность освоения образовательной программы всеми классами по всем предметам за учебный период</a:t>
            </a:r>
          </a:p>
          <a:p>
            <a:pPr>
              <a:defRPr/>
            </a:pPr>
            <a:r>
              <a:rPr lang="ru-RU" altLang="ru-RU" sz="2133" dirty="0"/>
              <a:t>Эффективность профессиональной деятельности педагогов школы</a:t>
            </a:r>
          </a:p>
          <a:p>
            <a:pPr>
              <a:defRPr/>
            </a:pPr>
            <a:r>
              <a:rPr lang="ru-RU" altLang="ru-RU" sz="2133" dirty="0"/>
              <a:t>Прогнозирование результатов ВПР, ОГЭ и ЕГЭ</a:t>
            </a:r>
          </a:p>
          <a:p>
            <a:pPr>
              <a:defRPr/>
            </a:pPr>
            <a:r>
              <a:rPr lang="ru-RU" altLang="ru-RU" sz="2133" dirty="0"/>
              <a:t>Прогноз повышения качества образования</a:t>
            </a:r>
          </a:p>
          <a:p>
            <a:pPr>
              <a:defRPr/>
            </a:pPr>
            <a:r>
              <a:rPr lang="ru-RU" altLang="ru-RU" sz="2133" dirty="0"/>
              <a:t>Мониторинг эффективности управленческих решений</a:t>
            </a:r>
          </a:p>
          <a:p>
            <a:pPr marL="0" indent="0">
              <a:buNone/>
              <a:defRPr/>
            </a:pPr>
            <a:endParaRPr lang="ru-RU" altLang="ru-RU" dirty="0"/>
          </a:p>
        </p:txBody>
      </p:sp>
      <p:pic>
        <p:nvPicPr>
          <p:cNvPr id="36868" name="Picture 5">
            <a:extLst>
              <a:ext uri="{FF2B5EF4-FFF2-40B4-BE49-F238E27FC236}">
                <a16:creationId xmlns:a16="http://schemas.microsoft.com/office/drawing/2014/main" id="{408A8BC2-5BEB-4BB5-96B5-24F93669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30" y="550164"/>
            <a:ext cx="3743229" cy="36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0F1A3293-8906-497A-9DA7-F8FA9F7E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26" y="3908277"/>
            <a:ext cx="4174895" cy="191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4BFF3E67-8010-4F78-9474-D2819475C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215" y="452826"/>
            <a:ext cx="9215240" cy="493032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/>
              </a:rPr>
              <a:t>Муниципальный уровень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ABF0D3E2-439A-4D48-9C65-4E143CAE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9" y="1318277"/>
            <a:ext cx="7109806" cy="312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">
            <a:extLst>
              <a:ext uri="{FF2B5EF4-FFF2-40B4-BE49-F238E27FC236}">
                <a16:creationId xmlns:a16="http://schemas.microsoft.com/office/drawing/2014/main" id="{78B21ADA-4E51-4982-AFC9-6A4F7B8A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66" y="3140164"/>
            <a:ext cx="6477117" cy="291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E006D01-3044-4B5E-96DC-1320820C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F1F93-9E85-4F88-9129-BAB16D24F430}"/>
              </a:ext>
            </a:extLst>
          </p:cNvPr>
          <p:cNvSpPr txBox="1"/>
          <p:nvPr/>
        </p:nvSpPr>
        <p:spPr>
          <a:xfrm>
            <a:off x="1706252" y="490194"/>
            <a:ext cx="885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Futura PT Demi" pitchFamily="34" charset="-52"/>
              </a:rPr>
              <a:t>Время учителя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AF377-C265-4A31-A428-F100F9F27B06}"/>
              </a:ext>
            </a:extLst>
          </p:cNvPr>
          <p:cNvSpPr txBox="1"/>
          <p:nvPr/>
        </p:nvSpPr>
        <p:spPr>
          <a:xfrm>
            <a:off x="961534" y="1762812"/>
            <a:ext cx="1039226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Создание урока, в соответствии с требуемыми результатами ФГОС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Подбор необходимых </a:t>
            </a:r>
            <a:r>
              <a:rPr lang="ru-RU" sz="2800" dirty="0" err="1"/>
              <a:t>ЭОРов</a:t>
            </a:r>
            <a:endParaRPr lang="ru-RU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Проверка домашних заданий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Ведение проектов учащихся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Плановая и внеплановая подготовка к </a:t>
            </a:r>
            <a:r>
              <a:rPr lang="ru-RU" sz="2800" dirty="0" err="1"/>
              <a:t>срезовым</a:t>
            </a:r>
            <a:r>
              <a:rPr lang="ru-RU" sz="2800" dirty="0"/>
              <a:t> работам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Плановая и внеплановая отчётная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775662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C093800D-BD3E-4368-B13C-771871D2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433" y="1525646"/>
            <a:ext cx="6386129" cy="43484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398" dirty="0"/>
              <a:t>Заполните анкету на сайте </a:t>
            </a:r>
            <a:r>
              <a:rPr lang="en-US" sz="2398" dirty="0">
                <a:solidFill>
                  <a:srgbClr val="0D3E65"/>
                </a:solidFill>
                <a:hlinkClick r:id="rId3"/>
              </a:rPr>
              <a:t>https://obrazovanie.1c.ru/oko/register/</a:t>
            </a:r>
            <a:endParaRPr lang="ru-RU" sz="2398" dirty="0">
              <a:solidFill>
                <a:srgbClr val="0D3E65"/>
              </a:solidFill>
            </a:endParaRPr>
          </a:p>
          <a:p>
            <a:pPr>
              <a:defRPr/>
            </a:pPr>
            <a:r>
              <a:rPr lang="ru-RU" sz="2398" dirty="0"/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398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</a:rPr>
              <a:t>Можно начинать пользоваться!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7E2443A-0807-4797-AE35-CE4E2368F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9162" y="262385"/>
            <a:ext cx="9189846" cy="983947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/>
              </a:rPr>
              <a:t>Как подключиться к системе «1С:Оценка качества образования»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EA06F21A-6751-4AAB-88FF-FE8C9F834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83" y="6318417"/>
            <a:ext cx="1022035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EE07AEE-878F-4B92-9C47-AF436D7C5936}" type="slidenum">
              <a:rPr lang="ru-RU" altLang="ru-RU" sz="1333" b="1">
                <a:solidFill>
                  <a:srgbClr val="0D3E65"/>
                </a:solidFill>
              </a:rPr>
              <a:pPr algn="r"/>
              <a:t>20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38917" name="Рисунок 2">
            <a:extLst>
              <a:ext uri="{FF2B5EF4-FFF2-40B4-BE49-F238E27FC236}">
                <a16:creationId xmlns:a16="http://schemas.microsoft.com/office/drawing/2014/main" id="{39E04E08-0117-4CE1-8DB1-A1FAAE5EB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71" y="1413497"/>
            <a:ext cx="4570589" cy="446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Новая механика получения сертификатов</a:t>
            </a:r>
            <a:b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21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F9B7B8-D904-4AEB-8E75-EAD65D66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87" y="3429000"/>
            <a:ext cx="10688231" cy="1500188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3B2C18-FE85-4A05-83A8-166AF070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2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1287054" y="395926"/>
            <a:ext cx="10066746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Что такое «1С:Образование»?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247702" y="1853399"/>
            <a:ext cx="6591391" cy="357868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pPr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Каталог совместимости российского ПО АРПП «Отечественный софт» </a:t>
            </a:r>
            <a:r>
              <a:rPr lang="ru-RU" altLang="ru-RU" sz="2400" u="sng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https://catalog.arppsoft.ru/product/6194497</a:t>
            </a:r>
            <a:endParaRPr lang="ru-RU" altLang="ru-RU" sz="2400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B58BD-22D9-49B0-9D76-71B8F8545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20" y="1700232"/>
            <a:ext cx="4735382" cy="38850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Цифровая библиотека системы «1С:Образования»</a:t>
            </a:r>
          </a:p>
        </p:txBody>
      </p:sp>
      <p:pic>
        <p:nvPicPr>
          <p:cNvPr id="5" name="Picture 2" descr="C:\Documents and Settings\Chernetskaya_T\Application Data\1C\Файлы\ДокументооборотКОРП\Чернецкая Татьяна Александровна 63b9284c-7f2d-11e1-9321-e61f135f2c6f\Cover_Obr.jpg">
            <a:extLst>
              <a:ext uri="{FF2B5EF4-FFF2-40B4-BE49-F238E27FC236}">
                <a16:creationId xmlns:a16="http://schemas.microsoft.com/office/drawing/2014/main" id="{5251CBB0-3FCF-4044-888F-902CF199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636" y="1495094"/>
            <a:ext cx="3866401" cy="386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CE6DB7C2-EB09-4567-A4C5-995AEA1B9D4A}"/>
              </a:ext>
            </a:extLst>
          </p:cNvPr>
          <p:cNvSpPr txBox="1">
            <a:spLocks noChangeArrowheads="1"/>
          </p:cNvSpPr>
          <p:nvPr/>
        </p:nvSpPr>
        <p:spPr>
          <a:xfrm>
            <a:off x="5228064" y="1678241"/>
            <a:ext cx="6744948" cy="41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C00000"/>
              </a:buClr>
            </a:pPr>
            <a:r>
              <a:rPr lang="ru-RU" dirty="0"/>
              <a:t>Алгебра, геометрия, информатика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Русский язык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Физика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Химия, биология, география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История, экономика, обществознание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Состав библиотеки постоянно пополняется и расширяется</a:t>
            </a:r>
          </a:p>
          <a:p>
            <a:pPr marL="342900" lvl="1" indent="-342900"/>
            <a:endParaRPr lang="ru-RU" dirty="0"/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4A85E-871B-40ED-8C6F-F3FA552A26E4}"/>
              </a:ext>
            </a:extLst>
          </p:cNvPr>
          <p:cNvSpPr txBox="1"/>
          <p:nvPr/>
        </p:nvSpPr>
        <p:spPr>
          <a:xfrm>
            <a:off x="1054998" y="5444476"/>
            <a:ext cx="10530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Выпущены издательством «1С-Паблишинг», выпускающим пособия, допущенные к использованию при реализации основных образовательных программ </a:t>
            </a:r>
            <a:br>
              <a:rPr lang="ru-RU" altLang="ru-RU" dirty="0"/>
            </a:br>
            <a:r>
              <a:rPr lang="ru-RU" altLang="ru-RU" dirty="0"/>
              <a:t>(приказ Минобрнауки РФ №699 от 09.06.16, ст.18 №273-ФЗ)</a:t>
            </a:r>
            <a:endParaRPr lang="en-US" alt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02" y="358011"/>
            <a:ext cx="8001255" cy="565178"/>
          </a:xfrm>
        </p:spPr>
        <p:txBody>
          <a:bodyPr>
            <a:noAutofit/>
          </a:bodyPr>
          <a:lstStyle/>
          <a:p>
            <a:r>
              <a:rPr lang="ru-RU" sz="2800" kern="0" dirty="0">
                <a:solidFill>
                  <a:srgbClr val="C00000"/>
                </a:solidFill>
                <a:latin typeface="Futura PT Demi"/>
              </a:rPr>
              <a:t>Типы электронных ресурсов в составе цифровой библиотеки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840252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лекции,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Какие учебные материалы можно создавать в системе «1С:Образование»?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BF8C0-D924-406A-AF66-F9EB93EFEBD5}"/>
              </a:ext>
            </a:extLst>
          </p:cNvPr>
          <p:cNvSpPr txBox="1">
            <a:spLocks noChangeArrowheads="1"/>
          </p:cNvSpPr>
          <p:nvPr/>
        </p:nvSpPr>
        <p:spPr>
          <a:xfrm>
            <a:off x="584585" y="1897000"/>
            <a:ext cx="7363661" cy="507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Иллюстрированные тексты (</a:t>
            </a:r>
            <a:r>
              <a:rPr lang="en-US" altLang="ru-RU" sz="2199" dirty="0"/>
              <a:t>html-</a:t>
            </a:r>
            <a:r>
              <a:rPr lang="ru-RU" altLang="ru-RU" sz="2199" dirty="0"/>
              <a:t>страницы)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Медиафайлы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Тестовые задания с автоматической проверкой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Творческие задания с ручной проверкой 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1999" dirty="0"/>
              <a:t>Учебные материалы различного дидактического назначения: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Обучающие задания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Тренажеры, в том числе пошаговые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Лабораторные и практические работы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Контрольные тесты</a:t>
            </a:r>
            <a:endParaRPr lang="ru-RU" altLang="ru-RU" sz="2199" dirty="0"/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Структурированные учебные курсы</a:t>
            </a:r>
          </a:p>
          <a:p>
            <a:pPr>
              <a:lnSpc>
                <a:spcPct val="80000"/>
              </a:lnSpc>
            </a:pPr>
            <a:endParaRPr lang="ru-RU" altLang="ru-RU" sz="2199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>
                <a:solidFill>
                  <a:schemeClr val="tx2"/>
                </a:solidFill>
              </a:rPr>
              <a:t>	</a:t>
            </a:r>
            <a:endParaRPr lang="ru-RU" altLang="ru-RU" sz="2199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/>
              <a:t>	</a:t>
            </a:r>
            <a:endParaRPr lang="ru-RU" altLang="ru-RU" sz="2199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85F4A5-FDEF-4ED7-82FA-D13C16E2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1970548"/>
            <a:ext cx="4876800" cy="32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Инструменты создания ресурсов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1366327-F7DE-42A9-956D-7A5CD431F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7768" y="1563107"/>
            <a:ext cx="6810375" cy="46672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9D7300-4DFC-49E4-9ED5-EE1A1CBE4BE0}"/>
              </a:ext>
            </a:extLst>
          </p:cNvPr>
          <p:cNvSpPr txBox="1"/>
          <p:nvPr/>
        </p:nvSpPr>
        <p:spPr>
          <a:xfrm>
            <a:off x="584462" y="1772239"/>
            <a:ext cx="44117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Создать ресурс </a:t>
            </a:r>
            <a:r>
              <a:rPr lang="ru-RU" dirty="0"/>
              <a:t>– создание (импорт из внешнего файла) простых ресурсов: иллюстраций, </a:t>
            </a:r>
            <a:r>
              <a:rPr lang="ru-RU" dirty="0" err="1"/>
              <a:t>анимаций</a:t>
            </a:r>
            <a:r>
              <a:rPr lang="ru-RU" dirty="0"/>
              <a:t>, видеофрагментов, документов Microsoft Office и пр.;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Создать страницу </a:t>
            </a:r>
            <a:r>
              <a:rPr lang="ru-RU" dirty="0"/>
              <a:t>– создание (в том числе с использованием импортированных объектов) иллюстрированных текстовых материалов в форме </a:t>
            </a:r>
            <a:r>
              <a:rPr lang="ru-RU" dirty="0" err="1"/>
              <a:t>web</a:t>
            </a:r>
            <a:r>
              <a:rPr lang="ru-RU" dirty="0"/>
              <a:t>-страниц;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Создать тест </a:t>
            </a:r>
            <a:r>
              <a:rPr lang="ru-RU" dirty="0"/>
              <a:t>– формирование подборок из импортированных и созданных объектов и страниц, а также создание тестовых вопросов и формирование тестов</a:t>
            </a:r>
          </a:p>
        </p:txBody>
      </p:sp>
    </p:spTree>
    <p:extLst>
      <p:ext uri="{BB962C8B-B14F-4D97-AF65-F5344CB8AC3E}">
        <p14:creationId xmlns:p14="http://schemas.microsoft.com/office/powerpoint/2010/main" val="414081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60F1C-11AB-4EED-B8BF-DB331E7B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6" y="1238546"/>
            <a:ext cx="8007186" cy="3941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8B2486-F462-43CA-AF44-65A6DC06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959" y="2124663"/>
            <a:ext cx="4661758" cy="3494791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038F0DD-C854-4EBC-9345-100798FE8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06949" y="2777270"/>
            <a:ext cx="4349685" cy="3728301"/>
          </a:xfrm>
        </p:spPr>
      </p:pic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Конструктор тестов</a:t>
            </a:r>
          </a:p>
        </p:txBody>
      </p:sp>
    </p:spTree>
    <p:extLst>
      <p:ext uri="{BB962C8B-B14F-4D97-AF65-F5344CB8AC3E}">
        <p14:creationId xmlns:p14="http://schemas.microsoft.com/office/powerpoint/2010/main" val="2279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6382" y="152400"/>
            <a:ext cx="10027418" cy="93821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Типы тестовых вопросов</a:t>
            </a:r>
          </a:p>
        </p:txBody>
      </p:sp>
      <p:pic>
        <p:nvPicPr>
          <p:cNvPr id="1026" name="Picture 6215">
            <a:extLst>
              <a:ext uri="{FF2B5EF4-FFF2-40B4-BE49-F238E27FC236}">
                <a16:creationId xmlns:a16="http://schemas.microsoft.com/office/drawing/2014/main" id="{EE16390C-0EF9-483A-B92C-C8EC6D43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56" y="1864980"/>
            <a:ext cx="2243705" cy="253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252">
            <a:extLst>
              <a:ext uri="{FF2B5EF4-FFF2-40B4-BE49-F238E27FC236}">
                <a16:creationId xmlns:a16="http://schemas.microsoft.com/office/drawing/2014/main" id="{14ED498A-AFDC-4952-B81C-4BEE5B29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161" y="3581590"/>
            <a:ext cx="2558621" cy="27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9077">
            <a:extLst>
              <a:ext uri="{FF2B5EF4-FFF2-40B4-BE49-F238E27FC236}">
                <a16:creationId xmlns:a16="http://schemas.microsoft.com/office/drawing/2014/main" id="{423F5DD7-B51E-4F98-A6F5-4BE1AFF1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70" y="3932344"/>
            <a:ext cx="2888391" cy="277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51">
            <a:extLst>
              <a:ext uri="{FF2B5EF4-FFF2-40B4-BE49-F238E27FC236}">
                <a16:creationId xmlns:a16="http://schemas.microsoft.com/office/drawing/2014/main" id="{4BBA8312-A469-4FD8-BBB7-3FC9F6F3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502" y="1162308"/>
            <a:ext cx="2645280" cy="248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4">
            <a:extLst>
              <a:ext uri="{FF2B5EF4-FFF2-40B4-BE49-F238E27FC236}">
                <a16:creationId xmlns:a16="http://schemas.microsoft.com/office/drawing/2014/main" id="{773320F9-9548-452C-B34E-85A828B5498C}"/>
              </a:ext>
            </a:extLst>
          </p:cNvPr>
          <p:cNvSpPr txBox="1">
            <a:spLocks/>
          </p:cNvSpPr>
          <p:nvPr/>
        </p:nvSpPr>
        <p:spPr bwMode="auto">
          <a:xfrm>
            <a:off x="138077" y="1090613"/>
            <a:ext cx="6088503" cy="569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одного или нескольких правильных ответов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из выпадающего списка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Ввод текста ответа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формулы с клавиатуры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Установление правильного порядка или соответствия между элементами ответа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Сортировка элементов ответа </a:t>
            </a:r>
            <a:b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группы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Размещение элементов ответ </a:t>
            </a:r>
            <a:b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изображении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области на изображении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Творческое задание с загрузкой файла и ответом в свободной форме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ru-RU" sz="1900" b="0" kern="0" dirty="0"/>
          </a:p>
          <a:p>
            <a:pPr>
              <a:lnSpc>
                <a:spcPct val="100000"/>
              </a:lnSpc>
              <a:defRPr/>
            </a:pPr>
            <a:endParaRPr lang="ru-RU" b="0" kern="0" dirty="0"/>
          </a:p>
        </p:txBody>
      </p:sp>
    </p:spTree>
    <p:extLst>
      <p:ext uri="{BB962C8B-B14F-4D97-AF65-F5344CB8AC3E}">
        <p14:creationId xmlns:p14="http://schemas.microsoft.com/office/powerpoint/2010/main" val="1702341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11854</TotalTime>
  <Words>951</Words>
  <Application>Microsoft Office PowerPoint</Application>
  <PresentationFormat>Широкоэкранный</PresentationFormat>
  <Paragraphs>148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Futura PT Demi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Цифровая библиотека системы «1С:Образования»</vt:lpstr>
      <vt:lpstr>Типы электронных ресурсов в составе цифровой библиотеки «1С:Образование»</vt:lpstr>
      <vt:lpstr>Какие учебные материалы можно создавать в системе «1С:Образование»?</vt:lpstr>
      <vt:lpstr>Инструменты создания ресурсов</vt:lpstr>
      <vt:lpstr>Конструктор тестов</vt:lpstr>
      <vt:lpstr>Типы тестовых вопросов</vt:lpstr>
      <vt:lpstr>Возможности по работе с учебными материалами в системе «1С:Образование»</vt:lpstr>
      <vt:lpstr>Отчеты о действиях пользователей в системе «1С:Образование»</vt:lpstr>
      <vt:lpstr>Актуальная информация о системе «1С:Образование» – в  видеоматериалах на сайте!</vt:lpstr>
      <vt:lpstr>Презентация PowerPoint</vt:lpstr>
      <vt:lpstr>Как выбрать цифровые инструменты для управления качеством образования?</vt:lpstr>
      <vt:lpstr>Структура многоуровневой системы оценки освоения ООП</vt:lpstr>
      <vt:lpstr>Индивидуальный уровень</vt:lpstr>
      <vt:lpstr>Уровень класса</vt:lpstr>
      <vt:lpstr>Уровень школы</vt:lpstr>
      <vt:lpstr>Муниципальный уровень</vt:lpstr>
      <vt:lpstr>Как подключиться к системе «1С:Оценка качества образования»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Владимир Фогель</cp:lastModifiedBy>
  <cp:revision>276</cp:revision>
  <dcterms:created xsi:type="dcterms:W3CDTF">2018-08-08T13:50:28Z</dcterms:created>
  <dcterms:modified xsi:type="dcterms:W3CDTF">2024-02-02T08:53:22Z</dcterms:modified>
</cp:coreProperties>
</file>